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817501e0604e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e80736b97742f1"/>
  </p:sldMasterIdLst>
  <p:sldIdLst>
    <p:sldId xmlns:r="http://schemas.openxmlformats.org/officeDocument/2006/relationships" id="256" r:id="R48099409e2c84579"/>
    <p:sldId xmlns:r="http://schemas.openxmlformats.org/officeDocument/2006/relationships" id="257" r:id="R91761d30a12b490e"/>
    <p:sldId xmlns:r="http://schemas.openxmlformats.org/officeDocument/2006/relationships" id="258" r:id="Rdbe0507282bf429f"/>
    <p:sldId xmlns:r="http://schemas.openxmlformats.org/officeDocument/2006/relationships" id="259" r:id="R30047ae3e1854aa8"/>
    <p:sldId xmlns:r="http://schemas.openxmlformats.org/officeDocument/2006/relationships" id="260" r:id="R83a34c4af89f4071"/>
    <p:sldId xmlns:r="http://schemas.openxmlformats.org/officeDocument/2006/relationships" id="261" r:id="R41d4f1d1c28e47ae"/>
    <p:sldId xmlns:r="http://schemas.openxmlformats.org/officeDocument/2006/relationships" id="262" r:id="R2e586081e03d41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e80736b97742f1" /><Relationship Type="http://schemas.openxmlformats.org/officeDocument/2006/relationships/slide" Target="/ppt/slides/slide1.xml" Id="R48099409e2c84579" /><Relationship Type="http://schemas.openxmlformats.org/officeDocument/2006/relationships/slide" Target="/ppt/slides/slide2.xml" Id="R91761d30a12b490e" /><Relationship Type="http://schemas.openxmlformats.org/officeDocument/2006/relationships/slide" Target="/ppt/slides/slide3.xml" Id="Rdbe0507282bf429f" /><Relationship Type="http://schemas.openxmlformats.org/officeDocument/2006/relationships/slide" Target="/ppt/slides/slide4.xml" Id="R30047ae3e1854aa8" /><Relationship Type="http://schemas.openxmlformats.org/officeDocument/2006/relationships/slide" Target="/ppt/slides/slide5.xml" Id="R83a34c4af89f4071" /><Relationship Type="http://schemas.openxmlformats.org/officeDocument/2006/relationships/slide" Target="/ppt/slides/slide6.xml" Id="R41d4f1d1c28e47ae" /><Relationship Type="http://schemas.openxmlformats.org/officeDocument/2006/relationships/slide" Target="/ppt/slides/slide7.xml" Id="R2e586081e03d41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df7c0133e840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5eebf555a4248" /><Relationship Type="http://schemas.openxmlformats.org/officeDocument/2006/relationships/theme" Target="/ppt/slideMasters/theme/theme1.xml" Id="R77fc9fd8a24546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65eebf555a42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757b87e454d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4d37a7b3d4b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e0eb93ca145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5bdbb7bc647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5d0100aec43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2e9758a6a4e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c22a57d8343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HAUGESTAD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HAUGESTAD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HAUGESTAD DESIGN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HAUGESTAD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HAUGESTAD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HAUGESTAD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8 767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3 224 484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HAUGESTAD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GUDRUN H HAUGESTAD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HAUGESTAD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Nøkleveien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911 689 057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HAUGESTAD DESIGN AS</a:t>
            </a:r>
          </a:p>
        </p:txBody>
      </p:sp>
    </p:spTree>
  </p:cSld>
  <p:clrMapOvr>
    <a:masterClrMapping xmlns:a="http://schemas.openxmlformats.org/drawingml/2006/main"/>
  </p:clrMapOvr>
</p:sld>
</file>