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9f5c9b4c1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2fd5c7e17462f"/>
  </p:sldMasterIdLst>
  <p:sldIdLst>
    <p:sldId xmlns:r="http://schemas.openxmlformats.org/officeDocument/2006/relationships" id="256" r:id="R8330653424794f32"/>
    <p:sldId xmlns:r="http://schemas.openxmlformats.org/officeDocument/2006/relationships" id="257" r:id="R29d69d33dea74ca0"/>
    <p:sldId xmlns:r="http://schemas.openxmlformats.org/officeDocument/2006/relationships" id="258" r:id="R7f39ff870ba642e8"/>
    <p:sldId xmlns:r="http://schemas.openxmlformats.org/officeDocument/2006/relationships" id="259" r:id="R966fa86532b64e63"/>
    <p:sldId xmlns:r="http://schemas.openxmlformats.org/officeDocument/2006/relationships" id="260" r:id="R386a8160d2f74e40"/>
    <p:sldId xmlns:r="http://schemas.openxmlformats.org/officeDocument/2006/relationships" id="261" r:id="Rc30261b8dc4e4fc6"/>
    <p:sldId xmlns:r="http://schemas.openxmlformats.org/officeDocument/2006/relationships" id="262" r:id="R7d1d9ad3ad96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2fd5c7e17462f" /><Relationship Type="http://schemas.openxmlformats.org/officeDocument/2006/relationships/slide" Target="/ppt/slides/slide1.xml" Id="R8330653424794f32" /><Relationship Type="http://schemas.openxmlformats.org/officeDocument/2006/relationships/slide" Target="/ppt/slides/slide2.xml" Id="R29d69d33dea74ca0" /><Relationship Type="http://schemas.openxmlformats.org/officeDocument/2006/relationships/slide" Target="/ppt/slides/slide3.xml" Id="R7f39ff870ba642e8" /><Relationship Type="http://schemas.openxmlformats.org/officeDocument/2006/relationships/slide" Target="/ppt/slides/slide4.xml" Id="R966fa86532b64e63" /><Relationship Type="http://schemas.openxmlformats.org/officeDocument/2006/relationships/slide" Target="/ppt/slides/slide5.xml" Id="R386a8160d2f74e40" /><Relationship Type="http://schemas.openxmlformats.org/officeDocument/2006/relationships/slide" Target="/ppt/slides/slide6.xml" Id="Rc30261b8dc4e4fc6" /><Relationship Type="http://schemas.openxmlformats.org/officeDocument/2006/relationships/slide" Target="/ppt/slides/slide7.xml" Id="R7d1d9ad3ad96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8906d4f45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eb52e96e4046" /><Relationship Type="http://schemas.openxmlformats.org/officeDocument/2006/relationships/theme" Target="/ppt/slideMasters/theme/theme1.xml" Id="Rde5bb99009d2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4eb52e96e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74ea8c7e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ccb59997b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53f4f49b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60a62f8c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5eca15ac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8bd3164844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e18336bf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VISKJER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VISKJER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3 898 711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Solvangvegen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911 686 953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VISKJER HOLDING AS</a:t>
            </a:r>
          </a:p>
        </p:txBody>
      </p:sp>
    </p:spTree>
  </p:cSld>
  <p:clrMapOvr>
    <a:masterClrMapping xmlns:a="http://schemas.openxmlformats.org/drawingml/2006/main"/>
  </p:clrMapOvr>
</p:sld>
</file>