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001a5f992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02857217d4a5f"/>
  </p:sldMasterIdLst>
  <p:sldIdLst>
    <p:sldId xmlns:r="http://schemas.openxmlformats.org/officeDocument/2006/relationships" id="256" r:id="R0637577a6c1b47d6"/>
    <p:sldId xmlns:r="http://schemas.openxmlformats.org/officeDocument/2006/relationships" id="257" r:id="R63094c5175164cbf"/>
    <p:sldId xmlns:r="http://schemas.openxmlformats.org/officeDocument/2006/relationships" id="258" r:id="R6e3b454ecf464bda"/>
    <p:sldId xmlns:r="http://schemas.openxmlformats.org/officeDocument/2006/relationships" id="259" r:id="R0e89fae56ed24167"/>
    <p:sldId xmlns:r="http://schemas.openxmlformats.org/officeDocument/2006/relationships" id="260" r:id="Rcaf82e33bd394087"/>
    <p:sldId xmlns:r="http://schemas.openxmlformats.org/officeDocument/2006/relationships" id="261" r:id="Rb6daa133a24b4a59"/>
    <p:sldId xmlns:r="http://schemas.openxmlformats.org/officeDocument/2006/relationships" id="262" r:id="R8c85e33e65d1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02857217d4a5f" /><Relationship Type="http://schemas.openxmlformats.org/officeDocument/2006/relationships/slide" Target="/ppt/slides/slide1.xml" Id="R0637577a6c1b47d6" /><Relationship Type="http://schemas.openxmlformats.org/officeDocument/2006/relationships/slide" Target="/ppt/slides/slide2.xml" Id="R63094c5175164cbf" /><Relationship Type="http://schemas.openxmlformats.org/officeDocument/2006/relationships/slide" Target="/ppt/slides/slide3.xml" Id="R6e3b454ecf464bda" /><Relationship Type="http://schemas.openxmlformats.org/officeDocument/2006/relationships/slide" Target="/ppt/slides/slide4.xml" Id="R0e89fae56ed24167" /><Relationship Type="http://schemas.openxmlformats.org/officeDocument/2006/relationships/slide" Target="/ppt/slides/slide5.xml" Id="Rcaf82e33bd394087" /><Relationship Type="http://schemas.openxmlformats.org/officeDocument/2006/relationships/slide" Target="/ppt/slides/slide6.xml" Id="Rb6daa133a24b4a59" /><Relationship Type="http://schemas.openxmlformats.org/officeDocument/2006/relationships/slide" Target="/ppt/slides/slide7.xml" Id="R8c85e33e65d1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9540cb677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e74f3c8b94d1d" /><Relationship Type="http://schemas.openxmlformats.org/officeDocument/2006/relationships/theme" Target="/ppt/slideMasters/theme/theme1.xml" Id="R44bd6e290b1c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e74f3c8b9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43a5a7cf943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70af7e47840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973d12f39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c12cdbaac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abbcffaf046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9917f277048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578bc5f534e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LOM VASKERI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 VASKERI AS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11 070 043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513 851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6 169 127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INDUSTRIVASK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Skjæsarøye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15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911 686 376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VASKERI AS</a:t>
            </a:r>
          </a:p>
        </p:txBody>
      </p:sp>
    </p:spTree>
  </p:cSld>
  <p:clrMapOvr>
    <a:masterClrMapping xmlns:a="http://schemas.openxmlformats.org/drawingml/2006/main"/>
  </p:clrMapOvr>
</p:sld>
</file>