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90f512b538745f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608d0473a8473f"/>
  </p:sldMasterIdLst>
  <p:sldIdLst>
    <p:sldId xmlns:r="http://schemas.openxmlformats.org/officeDocument/2006/relationships" id="256" r:id="R9091cf4c345741c4"/>
    <p:sldId xmlns:r="http://schemas.openxmlformats.org/officeDocument/2006/relationships" id="257" r:id="Ra8fcfb3604f946a8"/>
    <p:sldId xmlns:r="http://schemas.openxmlformats.org/officeDocument/2006/relationships" id="258" r:id="R49118d2acabc455b"/>
    <p:sldId xmlns:r="http://schemas.openxmlformats.org/officeDocument/2006/relationships" id="259" r:id="Rf98417495a6b4856"/>
    <p:sldId xmlns:r="http://schemas.openxmlformats.org/officeDocument/2006/relationships" id="260" r:id="R0f90b29d122546ab"/>
    <p:sldId xmlns:r="http://schemas.openxmlformats.org/officeDocument/2006/relationships" id="261" r:id="R2d6b33bfb9b142c8"/>
    <p:sldId xmlns:r="http://schemas.openxmlformats.org/officeDocument/2006/relationships" id="262" r:id="Rdd86bcba69a941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608d0473a8473f" /><Relationship Type="http://schemas.openxmlformats.org/officeDocument/2006/relationships/slide" Target="/ppt/slides/slide1.xml" Id="R9091cf4c345741c4" /><Relationship Type="http://schemas.openxmlformats.org/officeDocument/2006/relationships/slide" Target="/ppt/slides/slide2.xml" Id="Ra8fcfb3604f946a8" /><Relationship Type="http://schemas.openxmlformats.org/officeDocument/2006/relationships/slide" Target="/ppt/slides/slide3.xml" Id="R49118d2acabc455b" /><Relationship Type="http://schemas.openxmlformats.org/officeDocument/2006/relationships/slide" Target="/ppt/slides/slide4.xml" Id="Rf98417495a6b4856" /><Relationship Type="http://schemas.openxmlformats.org/officeDocument/2006/relationships/slide" Target="/ppt/slides/slide5.xml" Id="R0f90b29d122546ab" /><Relationship Type="http://schemas.openxmlformats.org/officeDocument/2006/relationships/slide" Target="/ppt/slides/slide6.xml" Id="R2d6b33bfb9b142c8" /><Relationship Type="http://schemas.openxmlformats.org/officeDocument/2006/relationships/slide" Target="/ppt/slides/slide7.xml" Id="Rdd86bcba69a941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91a29a2e8894e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9b3930a7694d7f" /><Relationship Type="http://schemas.openxmlformats.org/officeDocument/2006/relationships/theme" Target="/ppt/slideMasters/theme/theme1.xml" Id="Rc2b8213efb134dc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9b3930a7694d7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745fde364a43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43f77a40840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4f7eff38474f3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aaead846d54ec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f4890d123e41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8aa06730cc4b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953abdf75846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STRANDA MEKANISKE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 MEKANISKE AS ble etablert [år] og holder til i Kyrksæterøra.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15 597 126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263 156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2 147 157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6 152 874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BJØRNAR HAGESKAL VALÅS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ERLEND AUNE  –  42,3 %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LANGMO  –  15,3 %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Storøya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7200 Kyrksæterøra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larserlendaune@hotmail.com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911 679 663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STRANDA MEKANISKE AS</a:t>
            </a:r>
          </a:p>
        </p:txBody>
      </p:sp>
    </p:spTree>
  </p:cSld>
  <p:clrMapOvr>
    <a:masterClrMapping xmlns:a="http://schemas.openxmlformats.org/drawingml/2006/main"/>
  </p:clrMapOvr>
</p:sld>
</file>