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7790c0f4cd4e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1c4a0376af4c48"/>
  </p:sldMasterIdLst>
  <p:sldIdLst>
    <p:sldId xmlns:r="http://schemas.openxmlformats.org/officeDocument/2006/relationships" id="256" r:id="R62515fc4b75440b7"/>
    <p:sldId xmlns:r="http://schemas.openxmlformats.org/officeDocument/2006/relationships" id="257" r:id="Ref3ff64c534a4319"/>
    <p:sldId xmlns:r="http://schemas.openxmlformats.org/officeDocument/2006/relationships" id="258" r:id="R919f9e3278194e60"/>
    <p:sldId xmlns:r="http://schemas.openxmlformats.org/officeDocument/2006/relationships" id="259" r:id="Rf43dc51091054121"/>
    <p:sldId xmlns:r="http://schemas.openxmlformats.org/officeDocument/2006/relationships" id="260" r:id="R165cddc582ba4336"/>
    <p:sldId xmlns:r="http://schemas.openxmlformats.org/officeDocument/2006/relationships" id="261" r:id="Rc71663f981244c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1c4a0376af4c48" /><Relationship Type="http://schemas.openxmlformats.org/officeDocument/2006/relationships/slide" Target="/ppt/slides/slide1.xml" Id="R62515fc4b75440b7" /><Relationship Type="http://schemas.openxmlformats.org/officeDocument/2006/relationships/slide" Target="/ppt/slides/slide2.xml" Id="Ref3ff64c534a4319" /><Relationship Type="http://schemas.openxmlformats.org/officeDocument/2006/relationships/slide" Target="/ppt/slides/slide3.xml" Id="R919f9e3278194e60" /><Relationship Type="http://schemas.openxmlformats.org/officeDocument/2006/relationships/slide" Target="/ppt/slides/slide4.xml" Id="Rf43dc51091054121" /><Relationship Type="http://schemas.openxmlformats.org/officeDocument/2006/relationships/slide" Target="/ppt/slides/slide5.xml" Id="R165cddc582ba4336" /><Relationship Type="http://schemas.openxmlformats.org/officeDocument/2006/relationships/slide" Target="/ppt/slides/slide6.xml" Id="Rc71663f981244c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138b7f79ee46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140f5d38a4442" /><Relationship Type="http://schemas.openxmlformats.org/officeDocument/2006/relationships/theme" Target="/ppt/slideMasters/theme/theme1.xml" Id="Rd15ebbd1dfda43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b140f5d38a44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5143e2e3d4d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ae3ed2ef54b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585634f1e47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7ff520b8746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bd906160849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312ef29a144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A2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A2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5 172 052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−562 722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−1 081 544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−2 136 212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7 782 058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911 679 094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 EIENDOMSUTVIKLING AS</a:t>
            </a:r>
          </a:p>
        </p:txBody>
      </p:sp>
    </p:spTree>
  </p:cSld>
  <p:clrMapOvr>
    <a:masterClrMapping xmlns:a="http://schemas.openxmlformats.org/drawingml/2006/main"/>
  </p:clrMapOvr>
</p:sld>
</file>