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e889e0ae024d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c4ca26e62542f2"/>
  </p:sldMasterIdLst>
  <p:sldIdLst>
    <p:sldId xmlns:r="http://schemas.openxmlformats.org/officeDocument/2006/relationships" id="256" r:id="Rb4bda29be8c94ac2"/>
    <p:sldId xmlns:r="http://schemas.openxmlformats.org/officeDocument/2006/relationships" id="257" r:id="R5bd0c9ccbe1842c8"/>
    <p:sldId xmlns:r="http://schemas.openxmlformats.org/officeDocument/2006/relationships" id="258" r:id="Rb596f5ffc2534aa4"/>
    <p:sldId xmlns:r="http://schemas.openxmlformats.org/officeDocument/2006/relationships" id="259" r:id="Re0e8b4e9bc6c4fde"/>
    <p:sldId xmlns:r="http://schemas.openxmlformats.org/officeDocument/2006/relationships" id="260" r:id="R06dca05b2c7e4309"/>
    <p:sldId xmlns:r="http://schemas.openxmlformats.org/officeDocument/2006/relationships" id="261" r:id="Rf578423b25b84a34"/>
    <p:sldId xmlns:r="http://schemas.openxmlformats.org/officeDocument/2006/relationships" id="262" r:id="R352d804d590b45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c4ca26e62542f2" /><Relationship Type="http://schemas.openxmlformats.org/officeDocument/2006/relationships/slide" Target="/ppt/slides/slide1.xml" Id="Rb4bda29be8c94ac2" /><Relationship Type="http://schemas.openxmlformats.org/officeDocument/2006/relationships/slide" Target="/ppt/slides/slide2.xml" Id="R5bd0c9ccbe1842c8" /><Relationship Type="http://schemas.openxmlformats.org/officeDocument/2006/relationships/slide" Target="/ppt/slides/slide3.xml" Id="Rb596f5ffc2534aa4" /><Relationship Type="http://schemas.openxmlformats.org/officeDocument/2006/relationships/slide" Target="/ppt/slides/slide4.xml" Id="Re0e8b4e9bc6c4fde" /><Relationship Type="http://schemas.openxmlformats.org/officeDocument/2006/relationships/slide" Target="/ppt/slides/slide5.xml" Id="R06dca05b2c7e4309" /><Relationship Type="http://schemas.openxmlformats.org/officeDocument/2006/relationships/slide" Target="/ppt/slides/slide6.xml" Id="Rf578423b25b84a34" /><Relationship Type="http://schemas.openxmlformats.org/officeDocument/2006/relationships/slide" Target="/ppt/slides/slide7.xml" Id="R352d804d590b45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f7a6c6e1894a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b06f463d564a07" /><Relationship Type="http://schemas.openxmlformats.org/officeDocument/2006/relationships/theme" Target="/ppt/slideMasters/theme/theme1.xml" Id="R9e9b160caccc40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b06f463d564a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14317f5b5b427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e6b63bf04843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0496db0c414d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eb4ef12f4249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8ecb3842aa4a2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138c66b8804c5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54ae02742747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TUW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TUW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TUW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TUW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TUW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TUW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172 375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−710 117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6 939 192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20 745 667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TUW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WANG TIM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TUW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Strømsborgveien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08 53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killinge@online.no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911 676 044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TUW HOLDING AS</a:t>
            </a:r>
          </a:p>
        </p:txBody>
      </p:sp>
    </p:spTree>
  </p:cSld>
  <p:clrMapOvr>
    <a:masterClrMapping xmlns:a="http://schemas.openxmlformats.org/drawingml/2006/main"/>
  </p:clrMapOvr>
</p:sld>
</file>