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586b66161b43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f739dcf2f348c2"/>
  </p:sldMasterIdLst>
  <p:sldIdLst>
    <p:sldId xmlns:r="http://schemas.openxmlformats.org/officeDocument/2006/relationships" id="256" r:id="Rcd779e135c8b4d0b"/>
    <p:sldId xmlns:r="http://schemas.openxmlformats.org/officeDocument/2006/relationships" id="257" r:id="R138fa2644eb14e98"/>
    <p:sldId xmlns:r="http://schemas.openxmlformats.org/officeDocument/2006/relationships" id="258" r:id="Re8bb9f4354014d0c"/>
    <p:sldId xmlns:r="http://schemas.openxmlformats.org/officeDocument/2006/relationships" id="259" r:id="R6ff9fe302f72436e"/>
    <p:sldId xmlns:r="http://schemas.openxmlformats.org/officeDocument/2006/relationships" id="260" r:id="R3372ae659ed24660"/>
    <p:sldId xmlns:r="http://schemas.openxmlformats.org/officeDocument/2006/relationships" id="261" r:id="Rb2d00374b67646a8"/>
    <p:sldId xmlns:r="http://schemas.openxmlformats.org/officeDocument/2006/relationships" id="262" r:id="R05c52ec122544a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739dcf2f348c2" /><Relationship Type="http://schemas.openxmlformats.org/officeDocument/2006/relationships/slide" Target="/ppt/slides/slide1.xml" Id="Rcd779e135c8b4d0b" /><Relationship Type="http://schemas.openxmlformats.org/officeDocument/2006/relationships/slide" Target="/ppt/slides/slide2.xml" Id="R138fa2644eb14e98" /><Relationship Type="http://schemas.openxmlformats.org/officeDocument/2006/relationships/slide" Target="/ppt/slides/slide3.xml" Id="Re8bb9f4354014d0c" /><Relationship Type="http://schemas.openxmlformats.org/officeDocument/2006/relationships/slide" Target="/ppt/slides/slide4.xml" Id="R6ff9fe302f72436e" /><Relationship Type="http://schemas.openxmlformats.org/officeDocument/2006/relationships/slide" Target="/ppt/slides/slide5.xml" Id="R3372ae659ed24660" /><Relationship Type="http://schemas.openxmlformats.org/officeDocument/2006/relationships/slide" Target="/ppt/slides/slide6.xml" Id="Rb2d00374b67646a8" /><Relationship Type="http://schemas.openxmlformats.org/officeDocument/2006/relationships/slide" Target="/ppt/slides/slide7.xml" Id="R05c52ec122544a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1c2eab04e147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6c1a883474598" /><Relationship Type="http://schemas.openxmlformats.org/officeDocument/2006/relationships/theme" Target="/ppt/slideMasters/theme/theme1.xml" Id="Rda41face280641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46c1a8834745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2b877f4c6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d345c4dd6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c9cef473f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153378ec74d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4e94fb50c4a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c7a9fe0f641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e6c573c634d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STRANDGATEN 73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STRANDGATEN 73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73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STRANDGATEN 73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STRANDGATEN 73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STRANDGATEN 73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1 380 220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509 242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11 579 181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STRANDGATEN 73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STRANDGATEN 73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911 673 347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STRANDGATEN 73 AS</a:t>
            </a:r>
          </a:p>
        </p:txBody>
      </p:sp>
    </p:spTree>
  </p:cSld>
  <p:clrMapOvr>
    <a:masterClrMapping xmlns:a="http://schemas.openxmlformats.org/drawingml/2006/main"/>
  </p:clrMapOvr>
</p:sld>
</file>