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380776ba8b41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d5c09f0e5f4b7a"/>
  </p:sldMasterIdLst>
  <p:sldIdLst>
    <p:sldId xmlns:r="http://schemas.openxmlformats.org/officeDocument/2006/relationships" id="256" r:id="R2a9e01abff694929"/>
    <p:sldId xmlns:r="http://schemas.openxmlformats.org/officeDocument/2006/relationships" id="257" r:id="Rc7df41b4b38c4eee"/>
    <p:sldId xmlns:r="http://schemas.openxmlformats.org/officeDocument/2006/relationships" id="258" r:id="Rd4326ff138c24a7c"/>
    <p:sldId xmlns:r="http://schemas.openxmlformats.org/officeDocument/2006/relationships" id="259" r:id="R3425b99960bd4f88"/>
    <p:sldId xmlns:r="http://schemas.openxmlformats.org/officeDocument/2006/relationships" id="260" r:id="R2b97ade701534e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d5c09f0e5f4b7a" /><Relationship Type="http://schemas.openxmlformats.org/officeDocument/2006/relationships/slide" Target="/ppt/slides/slide1.xml" Id="R2a9e01abff694929" /><Relationship Type="http://schemas.openxmlformats.org/officeDocument/2006/relationships/slide" Target="/ppt/slides/slide2.xml" Id="Rc7df41b4b38c4eee" /><Relationship Type="http://schemas.openxmlformats.org/officeDocument/2006/relationships/slide" Target="/ppt/slides/slide3.xml" Id="Rd4326ff138c24a7c" /><Relationship Type="http://schemas.openxmlformats.org/officeDocument/2006/relationships/slide" Target="/ppt/slides/slide4.xml" Id="R3425b99960bd4f88" /><Relationship Type="http://schemas.openxmlformats.org/officeDocument/2006/relationships/slide" Target="/ppt/slides/slide5.xml" Id="R2b97ade701534e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ea8193fda946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b590f7bee489e" /><Relationship Type="http://schemas.openxmlformats.org/officeDocument/2006/relationships/theme" Target="/ppt/slideMasters/theme/theme1.xml" Id="Rce700e1a1a584b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9b590f7bee48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d79ffe42549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57785f44244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3890499f643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0ae2da75344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85e74515848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STORGT 64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STORGT 64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STORGT 64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STORGT 64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STORGT 64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STORGT 64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911 669 749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STORGT 64 AS</a:t>
            </a:r>
          </a:p>
        </p:txBody>
      </p:sp>
    </p:spTree>
  </p:cSld>
  <p:clrMapOvr>
    <a:masterClrMapping xmlns:a="http://schemas.openxmlformats.org/drawingml/2006/main"/>
  </p:clrMapOvr>
</p:sld>
</file>