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58f0d1342143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c96eb69cb34f98"/>
  </p:sldMasterIdLst>
  <p:sldIdLst>
    <p:sldId xmlns:r="http://schemas.openxmlformats.org/officeDocument/2006/relationships" id="256" r:id="Ra3d3f7524c6a43e9"/>
    <p:sldId xmlns:r="http://schemas.openxmlformats.org/officeDocument/2006/relationships" id="257" r:id="Raaf6314f17484388"/>
    <p:sldId xmlns:r="http://schemas.openxmlformats.org/officeDocument/2006/relationships" id="258" r:id="R2da6213b7ce54af3"/>
    <p:sldId xmlns:r="http://schemas.openxmlformats.org/officeDocument/2006/relationships" id="259" r:id="R18d26abdd8554991"/>
    <p:sldId xmlns:r="http://schemas.openxmlformats.org/officeDocument/2006/relationships" id="260" r:id="R38dafd4c244a445f"/>
    <p:sldId xmlns:r="http://schemas.openxmlformats.org/officeDocument/2006/relationships" id="261" r:id="Rc5f9b60fd49141da"/>
    <p:sldId xmlns:r="http://schemas.openxmlformats.org/officeDocument/2006/relationships" id="262" r:id="R558ac2103ecb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96eb69cb34f98" /><Relationship Type="http://schemas.openxmlformats.org/officeDocument/2006/relationships/slide" Target="/ppt/slides/slide1.xml" Id="Ra3d3f7524c6a43e9" /><Relationship Type="http://schemas.openxmlformats.org/officeDocument/2006/relationships/slide" Target="/ppt/slides/slide2.xml" Id="Raaf6314f17484388" /><Relationship Type="http://schemas.openxmlformats.org/officeDocument/2006/relationships/slide" Target="/ppt/slides/slide3.xml" Id="R2da6213b7ce54af3" /><Relationship Type="http://schemas.openxmlformats.org/officeDocument/2006/relationships/slide" Target="/ppt/slides/slide4.xml" Id="R18d26abdd8554991" /><Relationship Type="http://schemas.openxmlformats.org/officeDocument/2006/relationships/slide" Target="/ppt/slides/slide5.xml" Id="R38dafd4c244a445f" /><Relationship Type="http://schemas.openxmlformats.org/officeDocument/2006/relationships/slide" Target="/ppt/slides/slide6.xml" Id="Rc5f9b60fd49141da" /><Relationship Type="http://schemas.openxmlformats.org/officeDocument/2006/relationships/slide" Target="/ppt/slides/slide7.xml" Id="R558ac2103ecb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e614ebf9743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aa52776534f29" /><Relationship Type="http://schemas.openxmlformats.org/officeDocument/2006/relationships/theme" Target="/ppt/slideMasters/theme/theme1.xml" Id="R1f8db1ea416b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2aa5277653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d6a7286234f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e32e02f22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27b576695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9b372c76d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50b2528fc46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1263321aa4c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78c9f030947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FRANK AASHEIM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AASHEIM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AASHEIM INVEST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AASHEIM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AASHEIM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AASHEIM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3 072 437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22 007 844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AASHEIM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AASHEIM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AASHEIM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frank@huspro.no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911 667 975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 AASHEIM INVEST AS</a:t>
            </a:r>
          </a:p>
        </p:txBody>
      </p:sp>
    </p:spTree>
  </p:cSld>
  <p:clrMapOvr>
    <a:masterClrMapping xmlns:a="http://schemas.openxmlformats.org/drawingml/2006/main"/>
  </p:clrMapOvr>
</p:sld>
</file>