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45926431b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7917fdb464b63"/>
  </p:sldMasterIdLst>
  <p:sldIdLst>
    <p:sldId xmlns:r="http://schemas.openxmlformats.org/officeDocument/2006/relationships" id="256" r:id="R0d86f01b01fa41ad"/>
    <p:sldId xmlns:r="http://schemas.openxmlformats.org/officeDocument/2006/relationships" id="257" r:id="Rc006c8e2c6574bc5"/>
    <p:sldId xmlns:r="http://schemas.openxmlformats.org/officeDocument/2006/relationships" id="258" r:id="Ra2094af1bd0a4d40"/>
    <p:sldId xmlns:r="http://schemas.openxmlformats.org/officeDocument/2006/relationships" id="259" r:id="Ra436514b7e04422c"/>
    <p:sldId xmlns:r="http://schemas.openxmlformats.org/officeDocument/2006/relationships" id="260" r:id="R6a70243520ff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7917fdb464b63" /><Relationship Type="http://schemas.openxmlformats.org/officeDocument/2006/relationships/slide" Target="/ppt/slides/slide1.xml" Id="R0d86f01b01fa41ad" /><Relationship Type="http://schemas.openxmlformats.org/officeDocument/2006/relationships/slide" Target="/ppt/slides/slide2.xml" Id="Rc006c8e2c6574bc5" /><Relationship Type="http://schemas.openxmlformats.org/officeDocument/2006/relationships/slide" Target="/ppt/slides/slide3.xml" Id="Ra2094af1bd0a4d40" /><Relationship Type="http://schemas.openxmlformats.org/officeDocument/2006/relationships/slide" Target="/ppt/slides/slide4.xml" Id="Ra436514b7e04422c" /><Relationship Type="http://schemas.openxmlformats.org/officeDocument/2006/relationships/slide" Target="/ppt/slides/slide5.xml" Id="R6a70243520ff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1b8ee83fe47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29622f573442d" /><Relationship Type="http://schemas.openxmlformats.org/officeDocument/2006/relationships/theme" Target="/ppt/slideMasters/theme/theme1.xml" Id="R36e6c948272943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a29622f573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d8c784406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565b89bdf48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0a4bc426e48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24e16cec943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029cd9e4a4d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911 662 485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AGENTUR AS</a:t>
            </a:r>
          </a:p>
        </p:txBody>
      </p:sp>
    </p:spTree>
  </p:cSld>
  <p:clrMapOvr>
    <a:masterClrMapping xmlns:a="http://schemas.openxmlformats.org/drawingml/2006/main"/>
  </p:clrMapOvr>
</p:sld>
</file>