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c485d5f23b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f47c5855d411d"/>
  </p:sldMasterIdLst>
  <p:sldIdLst>
    <p:sldId xmlns:r="http://schemas.openxmlformats.org/officeDocument/2006/relationships" id="256" r:id="R210211aab56a4bd2"/>
    <p:sldId xmlns:r="http://schemas.openxmlformats.org/officeDocument/2006/relationships" id="257" r:id="Rc0b9d0e3eaf146c6"/>
    <p:sldId xmlns:r="http://schemas.openxmlformats.org/officeDocument/2006/relationships" id="258" r:id="R0db6e28d8d26434e"/>
    <p:sldId xmlns:r="http://schemas.openxmlformats.org/officeDocument/2006/relationships" id="259" r:id="R6d9c462707214cfd"/>
    <p:sldId xmlns:r="http://schemas.openxmlformats.org/officeDocument/2006/relationships" id="260" r:id="R2f85eed5c4684cc5"/>
    <p:sldId xmlns:r="http://schemas.openxmlformats.org/officeDocument/2006/relationships" id="261" r:id="R591a6c69bd614d13"/>
    <p:sldId xmlns:r="http://schemas.openxmlformats.org/officeDocument/2006/relationships" id="262" r:id="R470873d2682646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f47c5855d411d" /><Relationship Type="http://schemas.openxmlformats.org/officeDocument/2006/relationships/slide" Target="/ppt/slides/slide1.xml" Id="R210211aab56a4bd2" /><Relationship Type="http://schemas.openxmlformats.org/officeDocument/2006/relationships/slide" Target="/ppt/slides/slide2.xml" Id="Rc0b9d0e3eaf146c6" /><Relationship Type="http://schemas.openxmlformats.org/officeDocument/2006/relationships/slide" Target="/ppt/slides/slide3.xml" Id="R0db6e28d8d26434e" /><Relationship Type="http://schemas.openxmlformats.org/officeDocument/2006/relationships/slide" Target="/ppt/slides/slide4.xml" Id="R6d9c462707214cfd" /><Relationship Type="http://schemas.openxmlformats.org/officeDocument/2006/relationships/slide" Target="/ppt/slides/slide5.xml" Id="R2f85eed5c4684cc5" /><Relationship Type="http://schemas.openxmlformats.org/officeDocument/2006/relationships/slide" Target="/ppt/slides/slide6.xml" Id="R591a6c69bd614d13" /><Relationship Type="http://schemas.openxmlformats.org/officeDocument/2006/relationships/slide" Target="/ppt/slides/slide7.xml" Id="R470873d2682646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81e47b454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6a4eacd1420c" /><Relationship Type="http://schemas.openxmlformats.org/officeDocument/2006/relationships/theme" Target="/ppt/slideMasters/theme/theme1.xml" Id="R442860f57ddb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36a4eacd1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3d794bfb5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36fc4d18248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6f51f0f24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6d3dfabb4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2d6f87fdc44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778e7a2c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2df3b6c84a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ENGSETH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ENGSETH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127 553 247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4 264 567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101 426 152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147 987 579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ENGSETH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ENGSETH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WIERSHOLM ENGSETH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HELENE ANDERSEN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98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911 659 158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ENGSETH AS</a:t>
            </a:r>
          </a:p>
        </p:txBody>
      </p:sp>
    </p:spTree>
  </p:cSld>
  <p:clrMapOvr>
    <a:masterClrMapping xmlns:a="http://schemas.openxmlformats.org/drawingml/2006/main"/>
  </p:clrMapOvr>
</p:sld>
</file>