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682806563142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a58cbb94314e42"/>
  </p:sldMasterIdLst>
  <p:sldIdLst>
    <p:sldId xmlns:r="http://schemas.openxmlformats.org/officeDocument/2006/relationships" id="256" r:id="R81076b5577ea499d"/>
    <p:sldId xmlns:r="http://schemas.openxmlformats.org/officeDocument/2006/relationships" id="257" r:id="R8149bd05af8a4998"/>
    <p:sldId xmlns:r="http://schemas.openxmlformats.org/officeDocument/2006/relationships" id="258" r:id="R3c0c1e7bc9524c69"/>
    <p:sldId xmlns:r="http://schemas.openxmlformats.org/officeDocument/2006/relationships" id="259" r:id="R37b68c150e1f48cd"/>
    <p:sldId xmlns:r="http://schemas.openxmlformats.org/officeDocument/2006/relationships" id="260" r:id="R82e4106f0b6c4b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a58cbb94314e42" /><Relationship Type="http://schemas.openxmlformats.org/officeDocument/2006/relationships/slide" Target="/ppt/slides/slide1.xml" Id="R81076b5577ea499d" /><Relationship Type="http://schemas.openxmlformats.org/officeDocument/2006/relationships/slide" Target="/ppt/slides/slide2.xml" Id="R8149bd05af8a4998" /><Relationship Type="http://schemas.openxmlformats.org/officeDocument/2006/relationships/slide" Target="/ppt/slides/slide3.xml" Id="R3c0c1e7bc9524c69" /><Relationship Type="http://schemas.openxmlformats.org/officeDocument/2006/relationships/slide" Target="/ppt/slides/slide4.xml" Id="R37b68c150e1f48cd" /><Relationship Type="http://schemas.openxmlformats.org/officeDocument/2006/relationships/slide" Target="/ppt/slides/slide5.xml" Id="R82e4106f0b6c4b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79489a0a147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fc8b0fa4f4249" /><Relationship Type="http://schemas.openxmlformats.org/officeDocument/2006/relationships/theme" Target="/ppt/slideMasters/theme/theme1.xml" Id="R4e02e1cccc0a4a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bfc8b0fa4f42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54b7e4bc544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6748bb3c441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a18ec161346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785b8578747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c4148862649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TICK OFF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TICK OFF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911 658 313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