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8ed3d71bec42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965384cef54340"/>
  </p:sldMasterIdLst>
  <p:sldIdLst>
    <p:sldId xmlns:r="http://schemas.openxmlformats.org/officeDocument/2006/relationships" id="256" r:id="R91251888782f4796"/>
    <p:sldId xmlns:r="http://schemas.openxmlformats.org/officeDocument/2006/relationships" id="257" r:id="R8eb975f640c14396"/>
    <p:sldId xmlns:r="http://schemas.openxmlformats.org/officeDocument/2006/relationships" id="258" r:id="Rd78c22a748584585"/>
    <p:sldId xmlns:r="http://schemas.openxmlformats.org/officeDocument/2006/relationships" id="259" r:id="R2c697dd852eb4901"/>
    <p:sldId xmlns:r="http://schemas.openxmlformats.org/officeDocument/2006/relationships" id="260" r:id="Rc76245d2e7274cd0"/>
    <p:sldId xmlns:r="http://schemas.openxmlformats.org/officeDocument/2006/relationships" id="261" r:id="R2cbb7cc1b8fb45e9"/>
    <p:sldId xmlns:r="http://schemas.openxmlformats.org/officeDocument/2006/relationships" id="262" r:id="R37a5b6a3a39746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65384cef54340" /><Relationship Type="http://schemas.openxmlformats.org/officeDocument/2006/relationships/slide" Target="/ppt/slides/slide1.xml" Id="R91251888782f4796" /><Relationship Type="http://schemas.openxmlformats.org/officeDocument/2006/relationships/slide" Target="/ppt/slides/slide2.xml" Id="R8eb975f640c14396" /><Relationship Type="http://schemas.openxmlformats.org/officeDocument/2006/relationships/slide" Target="/ppt/slides/slide3.xml" Id="Rd78c22a748584585" /><Relationship Type="http://schemas.openxmlformats.org/officeDocument/2006/relationships/slide" Target="/ppt/slides/slide4.xml" Id="R2c697dd852eb4901" /><Relationship Type="http://schemas.openxmlformats.org/officeDocument/2006/relationships/slide" Target="/ppt/slides/slide5.xml" Id="Rc76245d2e7274cd0" /><Relationship Type="http://schemas.openxmlformats.org/officeDocument/2006/relationships/slide" Target="/ppt/slides/slide6.xml" Id="R2cbb7cc1b8fb45e9" /><Relationship Type="http://schemas.openxmlformats.org/officeDocument/2006/relationships/slide" Target="/ppt/slides/slide7.xml" Id="R37a5b6a3a39746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a87f029ef4f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d7aa92b4a47b7" /><Relationship Type="http://schemas.openxmlformats.org/officeDocument/2006/relationships/theme" Target="/ppt/slideMasters/theme/theme1.xml" Id="R8265ca346581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7d7aa92b4a47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ca55e916d42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0dcd5377741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08aa8ca1a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9d41f18d248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706d88dd640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f16c693f74e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35e5a7ad84e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NORDSIDA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NORDSIDA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547 702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NORDSIDA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STUEN ELIAS SLINNING  –  52,7 %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 AS  –  47,3 %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NORDSIDA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Sorenskriver Bulls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NORDSIDA AS</a:t>
            </a:r>
          </a:p>
        </p:txBody>
      </p:sp>
    </p:spTree>
  </p:cSld>
  <p:clrMapOvr>
    <a:masterClrMapping xmlns:a="http://schemas.openxmlformats.org/drawingml/2006/main"/>
  </p:clrMapOvr>
</p:sld>
</file>