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152e82097941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a8be0ef64452a"/>
  </p:sldMasterIdLst>
  <p:sldIdLst>
    <p:sldId xmlns:r="http://schemas.openxmlformats.org/officeDocument/2006/relationships" id="256" r:id="R88e1fc789030451f"/>
    <p:sldId xmlns:r="http://schemas.openxmlformats.org/officeDocument/2006/relationships" id="257" r:id="Reb58e7cc68ce4538"/>
    <p:sldId xmlns:r="http://schemas.openxmlformats.org/officeDocument/2006/relationships" id="258" r:id="R6b23851a8b994d4d"/>
    <p:sldId xmlns:r="http://schemas.openxmlformats.org/officeDocument/2006/relationships" id="259" r:id="Rc5c5099a9b00427e"/>
    <p:sldId xmlns:r="http://schemas.openxmlformats.org/officeDocument/2006/relationships" id="260" r:id="Recf26a442f5e4d81"/>
    <p:sldId xmlns:r="http://schemas.openxmlformats.org/officeDocument/2006/relationships" id="261" r:id="R683feb9874374f0f"/>
    <p:sldId xmlns:r="http://schemas.openxmlformats.org/officeDocument/2006/relationships" id="262" r:id="R7ec1309610304b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a8be0ef64452a" /><Relationship Type="http://schemas.openxmlformats.org/officeDocument/2006/relationships/slide" Target="/ppt/slides/slide1.xml" Id="R88e1fc789030451f" /><Relationship Type="http://schemas.openxmlformats.org/officeDocument/2006/relationships/slide" Target="/ppt/slides/slide2.xml" Id="Reb58e7cc68ce4538" /><Relationship Type="http://schemas.openxmlformats.org/officeDocument/2006/relationships/slide" Target="/ppt/slides/slide3.xml" Id="R6b23851a8b994d4d" /><Relationship Type="http://schemas.openxmlformats.org/officeDocument/2006/relationships/slide" Target="/ppt/slides/slide4.xml" Id="Rc5c5099a9b00427e" /><Relationship Type="http://schemas.openxmlformats.org/officeDocument/2006/relationships/slide" Target="/ppt/slides/slide5.xml" Id="Recf26a442f5e4d81" /><Relationship Type="http://schemas.openxmlformats.org/officeDocument/2006/relationships/slide" Target="/ppt/slides/slide6.xml" Id="R683feb9874374f0f" /><Relationship Type="http://schemas.openxmlformats.org/officeDocument/2006/relationships/slide" Target="/ppt/slides/slide7.xml" Id="R7ec1309610304b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335a28d62946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12f3105ce4043" /><Relationship Type="http://schemas.openxmlformats.org/officeDocument/2006/relationships/theme" Target="/ppt/slideMasters/theme/theme1.xml" Id="R3bacae51632b4a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212f3105ce40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5ae95a240c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cdcbe0a1b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a7a7ea71194f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a4e6726fb41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4e53e018542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290142d614f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bbec17adb4a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CETI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CETI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358 882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5 183 650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5 183 650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KVALHEIM ESPEN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Sædalsveien 100D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911 657 015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CETI INVEST AS</a:t>
            </a:r>
          </a:p>
        </p:txBody>
      </p:sp>
    </p:spTree>
  </p:cSld>
  <p:clrMapOvr>
    <a:masterClrMapping xmlns:a="http://schemas.openxmlformats.org/drawingml/2006/main"/>
  </p:clrMapOvr>
</p:sld>
</file>