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8812d428f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5c4bec11d4c60"/>
  </p:sldMasterIdLst>
  <p:sldIdLst>
    <p:sldId xmlns:r="http://schemas.openxmlformats.org/officeDocument/2006/relationships" id="256" r:id="R0d8e7a9a99974285"/>
    <p:sldId xmlns:r="http://schemas.openxmlformats.org/officeDocument/2006/relationships" id="257" r:id="R114dbdd6c3cb4d24"/>
    <p:sldId xmlns:r="http://schemas.openxmlformats.org/officeDocument/2006/relationships" id="258" r:id="Rc00dffab715f4ff8"/>
    <p:sldId xmlns:r="http://schemas.openxmlformats.org/officeDocument/2006/relationships" id="259" r:id="R9aa5071d17494e94"/>
    <p:sldId xmlns:r="http://schemas.openxmlformats.org/officeDocument/2006/relationships" id="260" r:id="R161935f66c8e4aa4"/>
    <p:sldId xmlns:r="http://schemas.openxmlformats.org/officeDocument/2006/relationships" id="261" r:id="R2faa0b6950fb41cf"/>
    <p:sldId xmlns:r="http://schemas.openxmlformats.org/officeDocument/2006/relationships" id="262" r:id="R483a11b9976e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5c4bec11d4c60" /><Relationship Type="http://schemas.openxmlformats.org/officeDocument/2006/relationships/slide" Target="/ppt/slides/slide1.xml" Id="R0d8e7a9a99974285" /><Relationship Type="http://schemas.openxmlformats.org/officeDocument/2006/relationships/slide" Target="/ppt/slides/slide2.xml" Id="R114dbdd6c3cb4d24" /><Relationship Type="http://schemas.openxmlformats.org/officeDocument/2006/relationships/slide" Target="/ppt/slides/slide3.xml" Id="Rc00dffab715f4ff8" /><Relationship Type="http://schemas.openxmlformats.org/officeDocument/2006/relationships/slide" Target="/ppt/slides/slide4.xml" Id="R9aa5071d17494e94" /><Relationship Type="http://schemas.openxmlformats.org/officeDocument/2006/relationships/slide" Target="/ppt/slides/slide5.xml" Id="R161935f66c8e4aa4" /><Relationship Type="http://schemas.openxmlformats.org/officeDocument/2006/relationships/slide" Target="/ppt/slides/slide6.xml" Id="R2faa0b6950fb41cf" /><Relationship Type="http://schemas.openxmlformats.org/officeDocument/2006/relationships/slide" Target="/ppt/slides/slide7.xml" Id="R483a11b9976e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d868024fe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42ee53b534668" /><Relationship Type="http://schemas.openxmlformats.org/officeDocument/2006/relationships/theme" Target="/ppt/slideMasters/theme/theme1.xml" Id="Rb4b71b7d63ac47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42ee53b5346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23e98362e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be2544bde40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c1468f556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9670b7f3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aee72d5f45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a6ae58af348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47cd7920f47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FISKENETT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FISKENETT ble etablert [år] og holder til i Manger.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84 855 811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6 403 205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3 019 295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67 463 526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EGERSUND GROUP FISKERI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Toskavegen 230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5936 Manger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55322235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kontor@fiskenett.no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911 654 466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FISKENETT</a:t>
            </a:r>
          </a:p>
        </p:txBody>
      </p:sp>
    </p:spTree>
  </p:cSld>
  <p:clrMapOvr>
    <a:masterClrMapping xmlns:a="http://schemas.openxmlformats.org/drawingml/2006/main"/>
  </p:clrMapOvr>
</p:sld>
</file>