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5d3971735c4f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f268f9079348c7"/>
  </p:sldMasterIdLst>
  <p:sldIdLst>
    <p:sldId xmlns:r="http://schemas.openxmlformats.org/officeDocument/2006/relationships" id="256" r:id="Recf72974cf304067"/>
    <p:sldId xmlns:r="http://schemas.openxmlformats.org/officeDocument/2006/relationships" id="257" r:id="R2860212d9cfa4b4f"/>
    <p:sldId xmlns:r="http://schemas.openxmlformats.org/officeDocument/2006/relationships" id="258" r:id="R016bd011bc934faa"/>
    <p:sldId xmlns:r="http://schemas.openxmlformats.org/officeDocument/2006/relationships" id="259" r:id="Rf5961411dfbd451a"/>
    <p:sldId xmlns:r="http://schemas.openxmlformats.org/officeDocument/2006/relationships" id="260" r:id="Re2ab1fd65cee4d35"/>
    <p:sldId xmlns:r="http://schemas.openxmlformats.org/officeDocument/2006/relationships" id="261" r:id="Rde9cbcd05ed54ae7"/>
    <p:sldId xmlns:r="http://schemas.openxmlformats.org/officeDocument/2006/relationships" id="262" r:id="Rb8485d0e40d442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f268f9079348c7" /><Relationship Type="http://schemas.openxmlformats.org/officeDocument/2006/relationships/slide" Target="/ppt/slides/slide1.xml" Id="Recf72974cf304067" /><Relationship Type="http://schemas.openxmlformats.org/officeDocument/2006/relationships/slide" Target="/ppt/slides/slide2.xml" Id="R2860212d9cfa4b4f" /><Relationship Type="http://schemas.openxmlformats.org/officeDocument/2006/relationships/slide" Target="/ppt/slides/slide3.xml" Id="R016bd011bc934faa" /><Relationship Type="http://schemas.openxmlformats.org/officeDocument/2006/relationships/slide" Target="/ppt/slides/slide4.xml" Id="Rf5961411dfbd451a" /><Relationship Type="http://schemas.openxmlformats.org/officeDocument/2006/relationships/slide" Target="/ppt/slides/slide5.xml" Id="Re2ab1fd65cee4d35" /><Relationship Type="http://schemas.openxmlformats.org/officeDocument/2006/relationships/slide" Target="/ppt/slides/slide6.xml" Id="Rde9cbcd05ed54ae7" /><Relationship Type="http://schemas.openxmlformats.org/officeDocument/2006/relationships/slide" Target="/ppt/slides/slide7.xml" Id="Rb8485d0e40d442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5839af212349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ac6e73e804faa" /><Relationship Type="http://schemas.openxmlformats.org/officeDocument/2006/relationships/theme" Target="/ppt/slideMasters/theme/theme1.xml" Id="R86c5fd84c1d24b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0ac6e73e804f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a27139a2947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78498b4ff4c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095843a9e45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0622251ada4e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e08c80f704d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9f6d457b947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c0ed977b246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TREFELLINGSSPESIALISTEN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TREFELLINGSSPESIALISTEN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TREFELLINGSSPESIALISTEN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TREFELLINGSSPESIALISTEN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TREFELLINGSSPESIALISTEN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TREFELLINGSSPESIALISTEN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2 031 281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606 962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7 243 098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10 134 246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TREFELLINGSSPESIALISTEN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ENGEDAHL PÅL-ERIK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TREFELLINGSSPESIALISTEN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911 653 028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TREFELLINGSSPESIALISTEN EIENDOM AS</a:t>
            </a:r>
          </a:p>
        </p:txBody>
      </p:sp>
    </p:spTree>
  </p:cSld>
  <p:clrMapOvr>
    <a:masterClrMapping xmlns:a="http://schemas.openxmlformats.org/drawingml/2006/main"/>
  </p:clrMapOvr>
</p:sld>
</file>