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bc9c1808b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ab3434ec541cb"/>
  </p:sldMasterIdLst>
  <p:sldIdLst>
    <p:sldId xmlns:r="http://schemas.openxmlformats.org/officeDocument/2006/relationships" id="256" r:id="R6e12f020714148bb"/>
    <p:sldId xmlns:r="http://schemas.openxmlformats.org/officeDocument/2006/relationships" id="257" r:id="Reff3aeee516d4e38"/>
    <p:sldId xmlns:r="http://schemas.openxmlformats.org/officeDocument/2006/relationships" id="258" r:id="R4eb93bc9dee04755"/>
    <p:sldId xmlns:r="http://schemas.openxmlformats.org/officeDocument/2006/relationships" id="259" r:id="R7a21d720bff44133"/>
    <p:sldId xmlns:r="http://schemas.openxmlformats.org/officeDocument/2006/relationships" id="260" r:id="R9d1160af41404751"/>
    <p:sldId xmlns:r="http://schemas.openxmlformats.org/officeDocument/2006/relationships" id="261" r:id="Rdeda95df6e234007"/>
    <p:sldId xmlns:r="http://schemas.openxmlformats.org/officeDocument/2006/relationships" id="262" r:id="R419627efe9f743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ab3434ec541cb" /><Relationship Type="http://schemas.openxmlformats.org/officeDocument/2006/relationships/slide" Target="/ppt/slides/slide1.xml" Id="R6e12f020714148bb" /><Relationship Type="http://schemas.openxmlformats.org/officeDocument/2006/relationships/slide" Target="/ppt/slides/slide2.xml" Id="Reff3aeee516d4e38" /><Relationship Type="http://schemas.openxmlformats.org/officeDocument/2006/relationships/slide" Target="/ppt/slides/slide3.xml" Id="R4eb93bc9dee04755" /><Relationship Type="http://schemas.openxmlformats.org/officeDocument/2006/relationships/slide" Target="/ppt/slides/slide4.xml" Id="R7a21d720bff44133" /><Relationship Type="http://schemas.openxmlformats.org/officeDocument/2006/relationships/slide" Target="/ppt/slides/slide5.xml" Id="R9d1160af41404751" /><Relationship Type="http://schemas.openxmlformats.org/officeDocument/2006/relationships/slide" Target="/ppt/slides/slide6.xml" Id="Rdeda95df6e234007" /><Relationship Type="http://schemas.openxmlformats.org/officeDocument/2006/relationships/slide" Target="/ppt/slides/slide7.xml" Id="R419627efe9f743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2de7bc28840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0a7d05f6e4e7d" /><Relationship Type="http://schemas.openxmlformats.org/officeDocument/2006/relationships/theme" Target="/ppt/slideMasters/theme/theme1.xml" Id="R8f6c0cfdf1d2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0a7d05f6e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5f2380e4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9e5a12a7a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395bdb0b9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346d17840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65ffda0a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8902a1ba44c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63f6fdfdc4f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ØKONOMITJENESTER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ØKONOMITJENESTER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13 136 558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1 459 203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5 901 873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 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Tobias Olsens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bjornev@gmail.com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911 648 733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ØKONOMITJENESTER AS</a:t>
            </a:r>
          </a:p>
        </p:txBody>
      </p:sp>
    </p:spTree>
  </p:cSld>
  <p:clrMapOvr>
    <a:masterClrMapping xmlns:a="http://schemas.openxmlformats.org/drawingml/2006/main"/>
  </p:clrMapOvr>
</p:sld>
</file>