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6d67644c1a40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521a873dc24ce0"/>
  </p:sldMasterIdLst>
  <p:sldIdLst>
    <p:sldId xmlns:r="http://schemas.openxmlformats.org/officeDocument/2006/relationships" id="256" r:id="R27b0b9ceccdd4ae0"/>
    <p:sldId xmlns:r="http://schemas.openxmlformats.org/officeDocument/2006/relationships" id="257" r:id="R83a88ec2e32a4ca4"/>
    <p:sldId xmlns:r="http://schemas.openxmlformats.org/officeDocument/2006/relationships" id="258" r:id="R9215fffad9ea4055"/>
    <p:sldId xmlns:r="http://schemas.openxmlformats.org/officeDocument/2006/relationships" id="259" r:id="R4662ae02617e429a"/>
    <p:sldId xmlns:r="http://schemas.openxmlformats.org/officeDocument/2006/relationships" id="260" r:id="R8fa7d78439c74540"/>
    <p:sldId xmlns:r="http://schemas.openxmlformats.org/officeDocument/2006/relationships" id="261" r:id="R541a28a802cb4c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521a873dc24ce0" /><Relationship Type="http://schemas.openxmlformats.org/officeDocument/2006/relationships/slide" Target="/ppt/slides/slide1.xml" Id="R27b0b9ceccdd4ae0" /><Relationship Type="http://schemas.openxmlformats.org/officeDocument/2006/relationships/slide" Target="/ppt/slides/slide2.xml" Id="R83a88ec2e32a4ca4" /><Relationship Type="http://schemas.openxmlformats.org/officeDocument/2006/relationships/slide" Target="/ppt/slides/slide3.xml" Id="R9215fffad9ea4055" /><Relationship Type="http://schemas.openxmlformats.org/officeDocument/2006/relationships/slide" Target="/ppt/slides/slide4.xml" Id="R4662ae02617e429a" /><Relationship Type="http://schemas.openxmlformats.org/officeDocument/2006/relationships/slide" Target="/ppt/slides/slide5.xml" Id="R8fa7d78439c74540" /><Relationship Type="http://schemas.openxmlformats.org/officeDocument/2006/relationships/slide" Target="/ppt/slides/slide6.xml" Id="R541a28a802cb4c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28b136b35844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693adaa2041d4" /><Relationship Type="http://schemas.openxmlformats.org/officeDocument/2006/relationships/theme" Target="/ppt/slideMasters/theme/theme1.xml" Id="R7db47ebfef9541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f693adaa2041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68205227240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6cadd002340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ed5cf803545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5563527f548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8b67ad5464c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68286c89c44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NORTHSTAR SOMALILAND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NORTHSTAR SOMALILAND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NORTHSTAR SOMALILAND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NORTHSTAR SOMALILAND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NORTHSTAR SOMALILAND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NORTHSTAR SOMALILAND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−2 758 000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NORTHSTAR SOMALILAND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911 647 850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NORTHSTAR SOMALILAND AS</a:t>
            </a:r>
          </a:p>
        </p:txBody>
      </p:sp>
    </p:spTree>
  </p:cSld>
  <p:clrMapOvr>
    <a:masterClrMapping xmlns:a="http://schemas.openxmlformats.org/drawingml/2006/main"/>
  </p:clrMapOvr>
</p:sld>
</file>