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2df975113b4a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763f682c34768"/>
  </p:sldMasterIdLst>
  <p:sldIdLst>
    <p:sldId xmlns:r="http://schemas.openxmlformats.org/officeDocument/2006/relationships" id="256" r:id="R1e11ddb2ed45441a"/>
    <p:sldId xmlns:r="http://schemas.openxmlformats.org/officeDocument/2006/relationships" id="257" r:id="R7d836ffe3e7d4bba"/>
    <p:sldId xmlns:r="http://schemas.openxmlformats.org/officeDocument/2006/relationships" id="258" r:id="R588f1a5d9a084eef"/>
    <p:sldId xmlns:r="http://schemas.openxmlformats.org/officeDocument/2006/relationships" id="259" r:id="R8028806af5fd4881"/>
    <p:sldId xmlns:r="http://schemas.openxmlformats.org/officeDocument/2006/relationships" id="260" r:id="R7a678545fe1c40e9"/>
    <p:sldId xmlns:r="http://schemas.openxmlformats.org/officeDocument/2006/relationships" id="261" r:id="R257eae75d1aa45d7"/>
    <p:sldId xmlns:r="http://schemas.openxmlformats.org/officeDocument/2006/relationships" id="262" r:id="R75477407553748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763f682c34768" /><Relationship Type="http://schemas.openxmlformats.org/officeDocument/2006/relationships/slide" Target="/ppt/slides/slide1.xml" Id="R1e11ddb2ed45441a" /><Relationship Type="http://schemas.openxmlformats.org/officeDocument/2006/relationships/slide" Target="/ppt/slides/slide2.xml" Id="R7d836ffe3e7d4bba" /><Relationship Type="http://schemas.openxmlformats.org/officeDocument/2006/relationships/slide" Target="/ppt/slides/slide3.xml" Id="R588f1a5d9a084eef" /><Relationship Type="http://schemas.openxmlformats.org/officeDocument/2006/relationships/slide" Target="/ppt/slides/slide4.xml" Id="R8028806af5fd4881" /><Relationship Type="http://schemas.openxmlformats.org/officeDocument/2006/relationships/slide" Target="/ppt/slides/slide5.xml" Id="R7a678545fe1c40e9" /><Relationship Type="http://schemas.openxmlformats.org/officeDocument/2006/relationships/slide" Target="/ppt/slides/slide6.xml" Id="R257eae75d1aa45d7" /><Relationship Type="http://schemas.openxmlformats.org/officeDocument/2006/relationships/slide" Target="/ppt/slides/slide7.xml" Id="R75477407553748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76fadda2e45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b7d823074f18" /><Relationship Type="http://schemas.openxmlformats.org/officeDocument/2006/relationships/theme" Target="/ppt/slideMasters/theme/theme1.xml" Id="R7cb59745634f48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81b7d82307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e3ee95023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faf5be79d4f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9eb35a45043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7ecf69bb24d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4981c4059441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80215f787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c52c0c20841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NPE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1 503 536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614 925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863 575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 NILS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Fjordvegen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nilspetter.engen@gmail.com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911 644 541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NPE AS</a:t>
            </a:r>
          </a:p>
        </p:txBody>
      </p:sp>
    </p:spTree>
  </p:cSld>
  <p:clrMapOvr>
    <a:masterClrMapping xmlns:a="http://schemas.openxmlformats.org/drawingml/2006/main"/>
  </p:clrMapOvr>
</p:sld>
</file>