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42f467ccec4a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29a2f402004fcd"/>
  </p:sldMasterIdLst>
  <p:sldIdLst>
    <p:sldId xmlns:r="http://schemas.openxmlformats.org/officeDocument/2006/relationships" id="256" r:id="R6bacf07cdc0b456e"/>
    <p:sldId xmlns:r="http://schemas.openxmlformats.org/officeDocument/2006/relationships" id="257" r:id="R122e1d8727f142ef"/>
    <p:sldId xmlns:r="http://schemas.openxmlformats.org/officeDocument/2006/relationships" id="258" r:id="R3cf8b8d9e4c54bef"/>
    <p:sldId xmlns:r="http://schemas.openxmlformats.org/officeDocument/2006/relationships" id="259" r:id="R97f3dacc5556469e"/>
    <p:sldId xmlns:r="http://schemas.openxmlformats.org/officeDocument/2006/relationships" id="260" r:id="Rf879156980b848b4"/>
    <p:sldId xmlns:r="http://schemas.openxmlformats.org/officeDocument/2006/relationships" id="261" r:id="R1b654dcbfbc44a31"/>
    <p:sldId xmlns:r="http://schemas.openxmlformats.org/officeDocument/2006/relationships" id="262" r:id="Rda9dac22d37346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9a2f402004fcd" /><Relationship Type="http://schemas.openxmlformats.org/officeDocument/2006/relationships/slide" Target="/ppt/slides/slide1.xml" Id="R6bacf07cdc0b456e" /><Relationship Type="http://schemas.openxmlformats.org/officeDocument/2006/relationships/slide" Target="/ppt/slides/slide2.xml" Id="R122e1d8727f142ef" /><Relationship Type="http://schemas.openxmlformats.org/officeDocument/2006/relationships/slide" Target="/ppt/slides/slide3.xml" Id="R3cf8b8d9e4c54bef" /><Relationship Type="http://schemas.openxmlformats.org/officeDocument/2006/relationships/slide" Target="/ppt/slides/slide4.xml" Id="R97f3dacc5556469e" /><Relationship Type="http://schemas.openxmlformats.org/officeDocument/2006/relationships/slide" Target="/ppt/slides/slide5.xml" Id="Rf879156980b848b4" /><Relationship Type="http://schemas.openxmlformats.org/officeDocument/2006/relationships/slide" Target="/ppt/slides/slide6.xml" Id="R1b654dcbfbc44a31" /><Relationship Type="http://schemas.openxmlformats.org/officeDocument/2006/relationships/slide" Target="/ppt/slides/slide7.xml" Id="Rda9dac22d37346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3a1ac4e2ad4e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e57ef91eb47b3" /><Relationship Type="http://schemas.openxmlformats.org/officeDocument/2006/relationships/theme" Target="/ppt/slideMasters/theme/theme1.xml" Id="R77c77cf7d94040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ee57ef91eb47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26c0b4cdb4a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26b9d75144e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0d766568442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041f5cf9744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187f7c9d847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7a3ff823044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b3fa84b5d40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RAJA KONGEN PÅ HJØRNET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RAJA KONGEN PÅ HJØRNET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RAJA KONGEN PÅ HJØRNET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RAJA KONGEN PÅ HJØRNET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RAJA KONGEN PÅ HJØRNET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RAJA KONGEN PÅ HJØRNET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13 041 444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321 279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257 171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915 693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2 366 785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RAJA KONGEN PÅ HJØRNET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RAJA MOHAMMAD BILAL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RAJA KONGEN PÅ HJØRNET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Trondheimsveien 26A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911 643 472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RAJA KONGEN PÅ HJØRNET AS</a:t>
            </a:r>
          </a:p>
        </p:txBody>
      </p:sp>
    </p:spTree>
  </p:cSld>
  <p:clrMapOvr>
    <a:masterClrMapping xmlns:a="http://schemas.openxmlformats.org/drawingml/2006/main"/>
  </p:clrMapOvr>
</p:sld>
</file>