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69cfd7cff944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7d387e41cd4515"/>
  </p:sldMasterIdLst>
  <p:sldIdLst>
    <p:sldId xmlns:r="http://schemas.openxmlformats.org/officeDocument/2006/relationships" id="256" r:id="R2eaf27bde28d4663"/>
    <p:sldId xmlns:r="http://schemas.openxmlformats.org/officeDocument/2006/relationships" id="257" r:id="R19e5f9fbff09479c"/>
    <p:sldId xmlns:r="http://schemas.openxmlformats.org/officeDocument/2006/relationships" id="258" r:id="R1bba34368cc343b2"/>
    <p:sldId xmlns:r="http://schemas.openxmlformats.org/officeDocument/2006/relationships" id="259" r:id="R329900244b5b4a17"/>
    <p:sldId xmlns:r="http://schemas.openxmlformats.org/officeDocument/2006/relationships" id="260" r:id="R4648c357b95342a5"/>
    <p:sldId xmlns:r="http://schemas.openxmlformats.org/officeDocument/2006/relationships" id="261" r:id="R35f0aa610f614348"/>
    <p:sldId xmlns:r="http://schemas.openxmlformats.org/officeDocument/2006/relationships" id="262" r:id="Rbac0a3d1edc94b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7d387e41cd4515" /><Relationship Type="http://schemas.openxmlformats.org/officeDocument/2006/relationships/slide" Target="/ppt/slides/slide1.xml" Id="R2eaf27bde28d4663" /><Relationship Type="http://schemas.openxmlformats.org/officeDocument/2006/relationships/slide" Target="/ppt/slides/slide2.xml" Id="R19e5f9fbff09479c" /><Relationship Type="http://schemas.openxmlformats.org/officeDocument/2006/relationships/slide" Target="/ppt/slides/slide3.xml" Id="R1bba34368cc343b2" /><Relationship Type="http://schemas.openxmlformats.org/officeDocument/2006/relationships/slide" Target="/ppt/slides/slide4.xml" Id="R329900244b5b4a17" /><Relationship Type="http://schemas.openxmlformats.org/officeDocument/2006/relationships/slide" Target="/ppt/slides/slide5.xml" Id="R4648c357b95342a5" /><Relationship Type="http://schemas.openxmlformats.org/officeDocument/2006/relationships/slide" Target="/ppt/slides/slide6.xml" Id="R35f0aa610f614348" /><Relationship Type="http://schemas.openxmlformats.org/officeDocument/2006/relationships/slide" Target="/ppt/slides/slide7.xml" Id="Rbac0a3d1edc94b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b695b1efca44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1e5fb72734a32" /><Relationship Type="http://schemas.openxmlformats.org/officeDocument/2006/relationships/theme" Target="/ppt/slideMasters/theme/theme1.xml" Id="R0b5aeb73f73244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51e5fb72734a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79fc92de84b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9b7fa7da147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0163f8a9046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4edc6235948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a3d3e25b040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214fdc4ee47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1c703018e41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SECURE COURIER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SECURE COURIER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SECURE COURIER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SECURE COURIER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SECURE COURIER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SECURE COURIER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1 353 022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414 166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SECURE COURIER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AL-BAITI ASHWAQ SALEH 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SECURE COURIER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911 637 510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SECURE COURIER AS</a:t>
            </a:r>
          </a:p>
        </p:txBody>
      </p:sp>
    </p:spTree>
  </p:cSld>
  <p:clrMapOvr>
    <a:masterClrMapping xmlns:a="http://schemas.openxmlformats.org/drawingml/2006/main"/>
  </p:clrMapOvr>
</p:sld>
</file>