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99ef99267f40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1c6c5eb6e44cb2"/>
  </p:sldMasterIdLst>
  <p:sldIdLst>
    <p:sldId xmlns:r="http://schemas.openxmlformats.org/officeDocument/2006/relationships" id="256" r:id="R5cb4606911cc4aa6"/>
    <p:sldId xmlns:r="http://schemas.openxmlformats.org/officeDocument/2006/relationships" id="257" r:id="R684a33d884a54ca9"/>
    <p:sldId xmlns:r="http://schemas.openxmlformats.org/officeDocument/2006/relationships" id="258" r:id="R109ef9b017c8482a"/>
    <p:sldId xmlns:r="http://schemas.openxmlformats.org/officeDocument/2006/relationships" id="259" r:id="Ree846b890eb54ad3"/>
    <p:sldId xmlns:r="http://schemas.openxmlformats.org/officeDocument/2006/relationships" id="260" r:id="R7ea1bbe1f6664bcd"/>
    <p:sldId xmlns:r="http://schemas.openxmlformats.org/officeDocument/2006/relationships" id="261" r:id="R0b4d8d292a184a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1c6c5eb6e44cb2" /><Relationship Type="http://schemas.openxmlformats.org/officeDocument/2006/relationships/slide" Target="/ppt/slides/slide1.xml" Id="R5cb4606911cc4aa6" /><Relationship Type="http://schemas.openxmlformats.org/officeDocument/2006/relationships/slide" Target="/ppt/slides/slide2.xml" Id="R684a33d884a54ca9" /><Relationship Type="http://schemas.openxmlformats.org/officeDocument/2006/relationships/slide" Target="/ppt/slides/slide3.xml" Id="R109ef9b017c8482a" /><Relationship Type="http://schemas.openxmlformats.org/officeDocument/2006/relationships/slide" Target="/ppt/slides/slide4.xml" Id="Ree846b890eb54ad3" /><Relationship Type="http://schemas.openxmlformats.org/officeDocument/2006/relationships/slide" Target="/ppt/slides/slide5.xml" Id="R7ea1bbe1f6664bcd" /><Relationship Type="http://schemas.openxmlformats.org/officeDocument/2006/relationships/slide" Target="/ppt/slides/slide6.xml" Id="R0b4d8d292a184a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68b74e3f094e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9a8597363448c8" /><Relationship Type="http://schemas.openxmlformats.org/officeDocument/2006/relationships/theme" Target="/ppt/slideMasters/theme/theme1.xml" Id="R2c55a3c23ad64c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9a8597363448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4942d645d847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8e1a8b223541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a1045f756446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ca744f2ecf4e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f04db5b4714e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f3d65a3efe49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ININ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ININ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ININ GROUP AS ble etablert [år] og holder til i Ingeberg.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ININ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ININ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ININ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SWEDBANK AB  –  91,9 %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ININ GROUP AS  –  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CLEARSTREAM BANKING S.A.  –  0,8 %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HAWKEYE INVEST AS  –  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DANSKE BANK A/S  –  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SCANPIPE ENGINEERING AS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ININ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Laje AS, Narmovegen 191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2323 Ingeberg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911 631 474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ININ GROUP AS</a:t>
            </a:r>
          </a:p>
        </p:txBody>
      </p:sp>
    </p:spTree>
  </p:cSld>
  <p:clrMapOvr>
    <a:masterClrMapping xmlns:a="http://schemas.openxmlformats.org/drawingml/2006/main"/>
  </p:clrMapOvr>
</p:sld>
</file>