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39a739d8504b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c25b0d4d84abb"/>
  </p:sldMasterIdLst>
  <p:sldIdLst>
    <p:sldId xmlns:r="http://schemas.openxmlformats.org/officeDocument/2006/relationships" id="256" r:id="R398a1bd205fe4b82"/>
    <p:sldId xmlns:r="http://schemas.openxmlformats.org/officeDocument/2006/relationships" id="257" r:id="Re5790ad308224a61"/>
    <p:sldId xmlns:r="http://schemas.openxmlformats.org/officeDocument/2006/relationships" id="258" r:id="Re09e3162c30144b6"/>
    <p:sldId xmlns:r="http://schemas.openxmlformats.org/officeDocument/2006/relationships" id="259" r:id="Re3b4063070c64bb6"/>
    <p:sldId xmlns:r="http://schemas.openxmlformats.org/officeDocument/2006/relationships" id="260" r:id="R48d7f898f69840f2"/>
    <p:sldId xmlns:r="http://schemas.openxmlformats.org/officeDocument/2006/relationships" id="261" r:id="Rda205ff9bc094c42"/>
    <p:sldId xmlns:r="http://schemas.openxmlformats.org/officeDocument/2006/relationships" id="262" r:id="Rb13807460fe8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c25b0d4d84abb" /><Relationship Type="http://schemas.openxmlformats.org/officeDocument/2006/relationships/slide" Target="/ppt/slides/slide1.xml" Id="R398a1bd205fe4b82" /><Relationship Type="http://schemas.openxmlformats.org/officeDocument/2006/relationships/slide" Target="/ppt/slides/slide2.xml" Id="Re5790ad308224a61" /><Relationship Type="http://schemas.openxmlformats.org/officeDocument/2006/relationships/slide" Target="/ppt/slides/slide3.xml" Id="Re09e3162c30144b6" /><Relationship Type="http://schemas.openxmlformats.org/officeDocument/2006/relationships/slide" Target="/ppt/slides/slide4.xml" Id="Re3b4063070c64bb6" /><Relationship Type="http://schemas.openxmlformats.org/officeDocument/2006/relationships/slide" Target="/ppt/slides/slide5.xml" Id="R48d7f898f69840f2" /><Relationship Type="http://schemas.openxmlformats.org/officeDocument/2006/relationships/slide" Target="/ppt/slides/slide6.xml" Id="Rda205ff9bc094c42" /><Relationship Type="http://schemas.openxmlformats.org/officeDocument/2006/relationships/slide" Target="/ppt/slides/slide7.xml" Id="Rb13807460fe8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69f690767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4dc79846a4949" /><Relationship Type="http://schemas.openxmlformats.org/officeDocument/2006/relationships/theme" Target="/ppt/slideMasters/theme/theme1.xml" Id="Rd20d2b078c23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04dc79846a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26fc7253a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3c5fb322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3fbc505574a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7c625805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645ed1b97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39e9348b54a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03b1eb0bc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SIGNAL OG SIKRINGSTEKNIKK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SIGNAL OG SIKRINGSTEKNIKK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4 486 516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Rolandsgutua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911 620 103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SIGNAL OG SIKRINGSTEKNIKK AS</a:t>
            </a:r>
          </a:p>
        </p:txBody>
      </p:sp>
    </p:spTree>
  </p:cSld>
  <p:clrMapOvr>
    <a:masterClrMapping xmlns:a="http://schemas.openxmlformats.org/drawingml/2006/main"/>
  </p:clrMapOvr>
</p:sld>
</file>