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039d0e96a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1c78c314340b7"/>
  </p:sldMasterIdLst>
  <p:sldIdLst>
    <p:sldId xmlns:r="http://schemas.openxmlformats.org/officeDocument/2006/relationships" id="256" r:id="R0fa6af808fd94af6"/>
    <p:sldId xmlns:r="http://schemas.openxmlformats.org/officeDocument/2006/relationships" id="257" r:id="R0730e476a73447fb"/>
    <p:sldId xmlns:r="http://schemas.openxmlformats.org/officeDocument/2006/relationships" id="258" r:id="R89cf20136f384753"/>
    <p:sldId xmlns:r="http://schemas.openxmlformats.org/officeDocument/2006/relationships" id="259" r:id="R8430217ecd654fcc"/>
    <p:sldId xmlns:r="http://schemas.openxmlformats.org/officeDocument/2006/relationships" id="260" r:id="R2760b6dbf219407c"/>
    <p:sldId xmlns:r="http://schemas.openxmlformats.org/officeDocument/2006/relationships" id="261" r:id="R0c5d49246b5c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1c78c314340b7" /><Relationship Type="http://schemas.openxmlformats.org/officeDocument/2006/relationships/slide" Target="/ppt/slides/slide1.xml" Id="R0fa6af808fd94af6" /><Relationship Type="http://schemas.openxmlformats.org/officeDocument/2006/relationships/slide" Target="/ppt/slides/slide2.xml" Id="R0730e476a73447fb" /><Relationship Type="http://schemas.openxmlformats.org/officeDocument/2006/relationships/slide" Target="/ppt/slides/slide3.xml" Id="R89cf20136f384753" /><Relationship Type="http://schemas.openxmlformats.org/officeDocument/2006/relationships/slide" Target="/ppt/slides/slide4.xml" Id="R8430217ecd654fcc" /><Relationship Type="http://schemas.openxmlformats.org/officeDocument/2006/relationships/slide" Target="/ppt/slides/slide5.xml" Id="R2760b6dbf219407c" /><Relationship Type="http://schemas.openxmlformats.org/officeDocument/2006/relationships/slide" Target="/ppt/slides/slide6.xml" Id="R0c5d49246b5c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66ca88ecf44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e26e5ccc149e9" /><Relationship Type="http://schemas.openxmlformats.org/officeDocument/2006/relationships/theme" Target="/ppt/slideMasters/theme/theme1.xml" Id="Rce27bc7db3d8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e26e5ccc1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d1ec391b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06c766e83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d1ade20bb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966a55ba9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8e3f036b4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80c2c07e2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KJELL-ERIK HAMMER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LARSEN HAMMER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KJELL-ERIK HAMMER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Notenget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911 609 517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HOLDING AS</a:t>
            </a:r>
          </a:p>
        </p:txBody>
      </p:sp>
    </p:spTree>
  </p:cSld>
  <p:clrMapOvr>
    <a:masterClrMapping xmlns:a="http://schemas.openxmlformats.org/drawingml/2006/main"/>
  </p:clrMapOvr>
</p:sld>
</file>