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7d51670e9641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d93ae4c88e49da"/>
  </p:sldMasterIdLst>
  <p:sldIdLst>
    <p:sldId xmlns:r="http://schemas.openxmlformats.org/officeDocument/2006/relationships" id="256" r:id="R7ababbd2c7e244cd"/>
    <p:sldId xmlns:r="http://schemas.openxmlformats.org/officeDocument/2006/relationships" id="257" r:id="Ra632915eb08e468b"/>
    <p:sldId xmlns:r="http://schemas.openxmlformats.org/officeDocument/2006/relationships" id="258" r:id="R18124d49c0774122"/>
    <p:sldId xmlns:r="http://schemas.openxmlformats.org/officeDocument/2006/relationships" id="259" r:id="Rb86a0c2d8abf455c"/>
    <p:sldId xmlns:r="http://schemas.openxmlformats.org/officeDocument/2006/relationships" id="260" r:id="R8f761364a0f245b8"/>
    <p:sldId xmlns:r="http://schemas.openxmlformats.org/officeDocument/2006/relationships" id="261" r:id="R7658ab5a514a4f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d93ae4c88e49da" /><Relationship Type="http://schemas.openxmlformats.org/officeDocument/2006/relationships/slide" Target="/ppt/slides/slide1.xml" Id="R7ababbd2c7e244cd" /><Relationship Type="http://schemas.openxmlformats.org/officeDocument/2006/relationships/slide" Target="/ppt/slides/slide2.xml" Id="Ra632915eb08e468b" /><Relationship Type="http://schemas.openxmlformats.org/officeDocument/2006/relationships/slide" Target="/ppt/slides/slide3.xml" Id="R18124d49c0774122" /><Relationship Type="http://schemas.openxmlformats.org/officeDocument/2006/relationships/slide" Target="/ppt/slides/slide4.xml" Id="Rb86a0c2d8abf455c" /><Relationship Type="http://schemas.openxmlformats.org/officeDocument/2006/relationships/slide" Target="/ppt/slides/slide5.xml" Id="R8f761364a0f245b8" /><Relationship Type="http://schemas.openxmlformats.org/officeDocument/2006/relationships/slide" Target="/ppt/slides/slide6.xml" Id="R7658ab5a514a4f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e6f9d27d5b4a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61af81f364ffa" /><Relationship Type="http://schemas.openxmlformats.org/officeDocument/2006/relationships/theme" Target="/ppt/slideMasters/theme/theme1.xml" Id="Rfd68c204d1e14d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961af81f364f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cd0dbd0e140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8e6c4524543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92e1ebf7f49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08172c70d4b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6d7e2b1914d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5f9cd732142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ØYVIND SÆRSTEN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SÆRSTEN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SÆRSTEN INVEST AS ble etablert [år] og holder til i Urangsvåg.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SÆRSTEN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SÆRSTEN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SÆRSTEN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SÆRSTEN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SÆRSTEN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Nipevegen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5427 Urangsvåg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911 604 663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SÆRSTEN INVEST AS</a:t>
            </a:r>
          </a:p>
        </p:txBody>
      </p:sp>
    </p:spTree>
  </p:cSld>
  <p:clrMapOvr>
    <a:masterClrMapping xmlns:a="http://schemas.openxmlformats.org/drawingml/2006/main"/>
  </p:clrMapOvr>
</p:sld>
</file>