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6c8b053bc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1e2eb490c49a4"/>
  </p:sldMasterIdLst>
  <p:sldIdLst>
    <p:sldId xmlns:r="http://schemas.openxmlformats.org/officeDocument/2006/relationships" id="256" r:id="Re8fbf50d8fd44418"/>
    <p:sldId xmlns:r="http://schemas.openxmlformats.org/officeDocument/2006/relationships" id="257" r:id="R371cb434032447ed"/>
    <p:sldId xmlns:r="http://schemas.openxmlformats.org/officeDocument/2006/relationships" id="258" r:id="Red8da09cefd54082"/>
    <p:sldId xmlns:r="http://schemas.openxmlformats.org/officeDocument/2006/relationships" id="259" r:id="R86d801301b484692"/>
    <p:sldId xmlns:r="http://schemas.openxmlformats.org/officeDocument/2006/relationships" id="260" r:id="R85b83bb93af04770"/>
    <p:sldId xmlns:r="http://schemas.openxmlformats.org/officeDocument/2006/relationships" id="261" r:id="Re84b74ad9598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1e2eb490c49a4" /><Relationship Type="http://schemas.openxmlformats.org/officeDocument/2006/relationships/slide" Target="/ppt/slides/slide1.xml" Id="Re8fbf50d8fd44418" /><Relationship Type="http://schemas.openxmlformats.org/officeDocument/2006/relationships/slide" Target="/ppt/slides/slide2.xml" Id="R371cb434032447ed" /><Relationship Type="http://schemas.openxmlformats.org/officeDocument/2006/relationships/slide" Target="/ppt/slides/slide3.xml" Id="Red8da09cefd54082" /><Relationship Type="http://schemas.openxmlformats.org/officeDocument/2006/relationships/slide" Target="/ppt/slides/slide4.xml" Id="R86d801301b484692" /><Relationship Type="http://schemas.openxmlformats.org/officeDocument/2006/relationships/slide" Target="/ppt/slides/slide5.xml" Id="R85b83bb93af04770" /><Relationship Type="http://schemas.openxmlformats.org/officeDocument/2006/relationships/slide" Target="/ppt/slides/slide6.xml" Id="Re84b74ad9598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25d4e74c8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16c691554003" /><Relationship Type="http://schemas.openxmlformats.org/officeDocument/2006/relationships/theme" Target="/ppt/slideMasters/theme/theme1.xml" Id="R9d45f56d22fc4d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b16c69155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7eafc8011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d4ed413d3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5ecb5cc2f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a6cfa74094c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cf3fea23a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9434f876d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JAFS HOKKSUND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JAFS HOKKSUND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911 601 249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HOKKSUND AS</a:t>
            </a:r>
          </a:p>
        </p:txBody>
      </p:sp>
    </p:spTree>
  </p:cSld>
  <p:clrMapOvr>
    <a:masterClrMapping xmlns:a="http://schemas.openxmlformats.org/drawingml/2006/main"/>
  </p:clrMapOvr>
</p:sld>
</file>