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352df9353143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76abd8f8c94005"/>
  </p:sldMasterIdLst>
  <p:sldIdLst>
    <p:sldId xmlns:r="http://schemas.openxmlformats.org/officeDocument/2006/relationships" id="256" r:id="Rd55423cb10974fdb"/>
    <p:sldId xmlns:r="http://schemas.openxmlformats.org/officeDocument/2006/relationships" id="257" r:id="Rc59ab2996af545fc"/>
    <p:sldId xmlns:r="http://schemas.openxmlformats.org/officeDocument/2006/relationships" id="258" r:id="R9b073413b8da47a9"/>
    <p:sldId xmlns:r="http://schemas.openxmlformats.org/officeDocument/2006/relationships" id="259" r:id="R2e810fd56d574053"/>
    <p:sldId xmlns:r="http://schemas.openxmlformats.org/officeDocument/2006/relationships" id="260" r:id="R7e143152d8b74c65"/>
    <p:sldId xmlns:r="http://schemas.openxmlformats.org/officeDocument/2006/relationships" id="261" r:id="Re0fb38fc235a4c8a"/>
    <p:sldId xmlns:r="http://schemas.openxmlformats.org/officeDocument/2006/relationships" id="262" r:id="R91ae0e9cf6ba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76abd8f8c94005" /><Relationship Type="http://schemas.openxmlformats.org/officeDocument/2006/relationships/slide" Target="/ppt/slides/slide1.xml" Id="Rd55423cb10974fdb" /><Relationship Type="http://schemas.openxmlformats.org/officeDocument/2006/relationships/slide" Target="/ppt/slides/slide2.xml" Id="Rc59ab2996af545fc" /><Relationship Type="http://schemas.openxmlformats.org/officeDocument/2006/relationships/slide" Target="/ppt/slides/slide3.xml" Id="R9b073413b8da47a9" /><Relationship Type="http://schemas.openxmlformats.org/officeDocument/2006/relationships/slide" Target="/ppt/slides/slide4.xml" Id="R2e810fd56d574053" /><Relationship Type="http://schemas.openxmlformats.org/officeDocument/2006/relationships/slide" Target="/ppt/slides/slide5.xml" Id="R7e143152d8b74c65" /><Relationship Type="http://schemas.openxmlformats.org/officeDocument/2006/relationships/slide" Target="/ppt/slides/slide6.xml" Id="Re0fb38fc235a4c8a" /><Relationship Type="http://schemas.openxmlformats.org/officeDocument/2006/relationships/slide" Target="/ppt/slides/slide7.xml" Id="R91ae0e9cf6ba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afbd30f104b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636be612a425c" /><Relationship Type="http://schemas.openxmlformats.org/officeDocument/2006/relationships/theme" Target="/ppt/slideMasters/theme/theme1.xml" Id="Rd7425bcff68f40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0636be612a42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55e75f52a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b8bf958054c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4fb4ca7d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41c7927be47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516133a5a4f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89d1178b141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8a9267ca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KATHRINE EKANGER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KATHRINE EKANGER AS ble etablert [år] og holder til i Straume.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5 684 003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12 223 259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32 222 219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34 211 351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 KATHRINE EKANGER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Sartor Tannlegesenter DA, Sartor Senter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5342 Straume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911 599 511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KATHRINE EKANGER AS</a:t>
            </a:r>
          </a:p>
        </p:txBody>
      </p:sp>
    </p:spTree>
  </p:cSld>
  <p:clrMapOvr>
    <a:masterClrMapping xmlns:a="http://schemas.openxmlformats.org/drawingml/2006/main"/>
  </p:clrMapOvr>
</p:sld>
</file>