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54acd4874d4b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f4eea960614abe"/>
  </p:sldMasterIdLst>
  <p:sldIdLst>
    <p:sldId xmlns:r="http://schemas.openxmlformats.org/officeDocument/2006/relationships" id="256" r:id="R1401a6863cde4a09"/>
    <p:sldId xmlns:r="http://schemas.openxmlformats.org/officeDocument/2006/relationships" id="257" r:id="R6b16e84092a84097"/>
    <p:sldId xmlns:r="http://schemas.openxmlformats.org/officeDocument/2006/relationships" id="258" r:id="Rb831be248bc142b2"/>
    <p:sldId xmlns:r="http://schemas.openxmlformats.org/officeDocument/2006/relationships" id="259" r:id="R97a4b697db714816"/>
    <p:sldId xmlns:r="http://schemas.openxmlformats.org/officeDocument/2006/relationships" id="260" r:id="R63e91342bd514e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f4eea960614abe" /><Relationship Type="http://schemas.openxmlformats.org/officeDocument/2006/relationships/slide" Target="/ppt/slides/slide1.xml" Id="R1401a6863cde4a09" /><Relationship Type="http://schemas.openxmlformats.org/officeDocument/2006/relationships/slide" Target="/ppt/slides/slide2.xml" Id="R6b16e84092a84097" /><Relationship Type="http://schemas.openxmlformats.org/officeDocument/2006/relationships/slide" Target="/ppt/slides/slide3.xml" Id="Rb831be248bc142b2" /><Relationship Type="http://schemas.openxmlformats.org/officeDocument/2006/relationships/slide" Target="/ppt/slides/slide4.xml" Id="R97a4b697db714816" /><Relationship Type="http://schemas.openxmlformats.org/officeDocument/2006/relationships/slide" Target="/ppt/slides/slide5.xml" Id="R63e91342bd514e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0b30aa2e5d40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6ca5327c434e27" /><Relationship Type="http://schemas.openxmlformats.org/officeDocument/2006/relationships/theme" Target="/ppt/slideMasters/theme/theme1.xml" Id="R4eb1a8ccfc654d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6ca5327c434e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b0c405ff2c4e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115a8408ad4e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d8da23595346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1d460dd8884b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584b0d6c1c46f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TAN RADIO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 RADIO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 RADIO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 RADIO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 RADIO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 RADIO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911 598 701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 RADIO AS</a:t>
            </a:r>
          </a:p>
        </p:txBody>
      </p:sp>
    </p:spTree>
  </p:cSld>
  <p:clrMapOvr>
    <a:masterClrMapping xmlns:a="http://schemas.openxmlformats.org/drawingml/2006/main"/>
  </p:clrMapOvr>
</p:sld>
</file>