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da2eea011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a081d20814293"/>
  </p:sldMasterIdLst>
  <p:sldIdLst>
    <p:sldId xmlns:r="http://schemas.openxmlformats.org/officeDocument/2006/relationships" id="256" r:id="Rae6591c2d898447e"/>
    <p:sldId xmlns:r="http://schemas.openxmlformats.org/officeDocument/2006/relationships" id="257" r:id="Rbfdd2e4949e440ab"/>
    <p:sldId xmlns:r="http://schemas.openxmlformats.org/officeDocument/2006/relationships" id="258" r:id="Rf5498d5dabb84676"/>
    <p:sldId xmlns:r="http://schemas.openxmlformats.org/officeDocument/2006/relationships" id="259" r:id="R55be0d656d924167"/>
    <p:sldId xmlns:r="http://schemas.openxmlformats.org/officeDocument/2006/relationships" id="260" r:id="R9011c2f8a37942bc"/>
    <p:sldId xmlns:r="http://schemas.openxmlformats.org/officeDocument/2006/relationships" id="261" r:id="R4875ca4621ac44fd"/>
    <p:sldId xmlns:r="http://schemas.openxmlformats.org/officeDocument/2006/relationships" id="262" r:id="R764ed8625fcc4d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a081d20814293" /><Relationship Type="http://schemas.openxmlformats.org/officeDocument/2006/relationships/slide" Target="/ppt/slides/slide1.xml" Id="Rae6591c2d898447e" /><Relationship Type="http://schemas.openxmlformats.org/officeDocument/2006/relationships/slide" Target="/ppt/slides/slide2.xml" Id="Rbfdd2e4949e440ab" /><Relationship Type="http://schemas.openxmlformats.org/officeDocument/2006/relationships/slide" Target="/ppt/slides/slide3.xml" Id="Rf5498d5dabb84676" /><Relationship Type="http://schemas.openxmlformats.org/officeDocument/2006/relationships/slide" Target="/ppt/slides/slide4.xml" Id="R55be0d656d924167" /><Relationship Type="http://schemas.openxmlformats.org/officeDocument/2006/relationships/slide" Target="/ppt/slides/slide5.xml" Id="R9011c2f8a37942bc" /><Relationship Type="http://schemas.openxmlformats.org/officeDocument/2006/relationships/slide" Target="/ppt/slides/slide6.xml" Id="R4875ca4621ac44fd" /><Relationship Type="http://schemas.openxmlformats.org/officeDocument/2006/relationships/slide" Target="/ppt/slides/slide7.xml" Id="R764ed8625fcc4d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cd7a811f6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049aa925345d5" /><Relationship Type="http://schemas.openxmlformats.org/officeDocument/2006/relationships/theme" Target="/ppt/slideMasters/theme/theme1.xml" Id="R8c94184cf431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049aa9253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b6a2dcd0146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58a10c79a4a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5b70818ad44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9c246c4d48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8d52d4a9942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2cdab1a843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afc636f69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SNEKKERSTIG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SNEKKERSTIG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1 022 744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STIG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227C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911 594 099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SNEKKERSTIG AS</a:t>
            </a:r>
          </a:p>
        </p:txBody>
      </p:sp>
    </p:spTree>
  </p:cSld>
  <p:clrMapOvr>
    <a:masterClrMapping xmlns:a="http://schemas.openxmlformats.org/drawingml/2006/main"/>
  </p:clrMapOvr>
</p:sld>
</file>