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991ca935d14c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b464886cb549b4"/>
  </p:sldMasterIdLst>
  <p:sldIdLst>
    <p:sldId xmlns:r="http://schemas.openxmlformats.org/officeDocument/2006/relationships" id="256" r:id="Rcdb9271286714406"/>
    <p:sldId xmlns:r="http://schemas.openxmlformats.org/officeDocument/2006/relationships" id="257" r:id="R0a0e6614320e4ede"/>
    <p:sldId xmlns:r="http://schemas.openxmlformats.org/officeDocument/2006/relationships" id="258" r:id="Rc19d16f063d344ea"/>
    <p:sldId xmlns:r="http://schemas.openxmlformats.org/officeDocument/2006/relationships" id="259" r:id="R249ac89ced01499d"/>
    <p:sldId xmlns:r="http://schemas.openxmlformats.org/officeDocument/2006/relationships" id="260" r:id="Rc8c1fc7c9aea44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464886cb549b4" /><Relationship Type="http://schemas.openxmlformats.org/officeDocument/2006/relationships/slide" Target="/ppt/slides/slide1.xml" Id="Rcdb9271286714406" /><Relationship Type="http://schemas.openxmlformats.org/officeDocument/2006/relationships/slide" Target="/ppt/slides/slide2.xml" Id="R0a0e6614320e4ede" /><Relationship Type="http://schemas.openxmlformats.org/officeDocument/2006/relationships/slide" Target="/ppt/slides/slide3.xml" Id="Rc19d16f063d344ea" /><Relationship Type="http://schemas.openxmlformats.org/officeDocument/2006/relationships/slide" Target="/ppt/slides/slide4.xml" Id="R249ac89ced01499d" /><Relationship Type="http://schemas.openxmlformats.org/officeDocument/2006/relationships/slide" Target="/ppt/slides/slide5.xml" Id="Rc8c1fc7c9aea44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1348c12ba446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a1a25385649d3" /><Relationship Type="http://schemas.openxmlformats.org/officeDocument/2006/relationships/theme" Target="/ppt/slideMasters/theme/theme1.xml" Id="R98a0ad47ecb748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da1a25385649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b881ec99a43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2cbd7c25448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360ddf08047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54a9ac871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9779851cc48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NOKAS SECURE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NOKAS SECURE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NOKAS SECURE SOLUTIONS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NOKAS SECURE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NOKAS SECURE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NOKAS SECURE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911 577 909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NOKAS SECURE SOLUTIONS AS</a:t>
            </a:r>
          </a:p>
        </p:txBody>
      </p:sp>
    </p:spTree>
  </p:cSld>
  <p:clrMapOvr>
    <a:masterClrMapping xmlns:a="http://schemas.openxmlformats.org/drawingml/2006/main"/>
  </p:clrMapOvr>
</p:sld>
</file>