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7ff43f908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0c67d0b79a4d05"/>
  </p:sldMasterIdLst>
  <p:sldIdLst>
    <p:sldId xmlns:r="http://schemas.openxmlformats.org/officeDocument/2006/relationships" id="256" r:id="R2a5fea6b471f4d16"/>
    <p:sldId xmlns:r="http://schemas.openxmlformats.org/officeDocument/2006/relationships" id="257" r:id="R71bb43e6ce2d4e8c"/>
    <p:sldId xmlns:r="http://schemas.openxmlformats.org/officeDocument/2006/relationships" id="258" r:id="R1dfd224a3c39499b"/>
    <p:sldId xmlns:r="http://schemas.openxmlformats.org/officeDocument/2006/relationships" id="259" r:id="R2b3d982cfc204d67"/>
    <p:sldId xmlns:r="http://schemas.openxmlformats.org/officeDocument/2006/relationships" id="260" r:id="R5b5e12bec3c74145"/>
    <p:sldId xmlns:r="http://schemas.openxmlformats.org/officeDocument/2006/relationships" id="261" r:id="R5597eb560ece4dec"/>
    <p:sldId xmlns:r="http://schemas.openxmlformats.org/officeDocument/2006/relationships" id="262" r:id="R05ee378bcc6446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c67d0b79a4d05" /><Relationship Type="http://schemas.openxmlformats.org/officeDocument/2006/relationships/slide" Target="/ppt/slides/slide1.xml" Id="R2a5fea6b471f4d16" /><Relationship Type="http://schemas.openxmlformats.org/officeDocument/2006/relationships/slide" Target="/ppt/slides/slide2.xml" Id="R71bb43e6ce2d4e8c" /><Relationship Type="http://schemas.openxmlformats.org/officeDocument/2006/relationships/slide" Target="/ppt/slides/slide3.xml" Id="R1dfd224a3c39499b" /><Relationship Type="http://schemas.openxmlformats.org/officeDocument/2006/relationships/slide" Target="/ppt/slides/slide4.xml" Id="R2b3d982cfc204d67" /><Relationship Type="http://schemas.openxmlformats.org/officeDocument/2006/relationships/slide" Target="/ppt/slides/slide5.xml" Id="R5b5e12bec3c74145" /><Relationship Type="http://schemas.openxmlformats.org/officeDocument/2006/relationships/slide" Target="/ppt/slides/slide6.xml" Id="R5597eb560ece4dec" /><Relationship Type="http://schemas.openxmlformats.org/officeDocument/2006/relationships/slide" Target="/ppt/slides/slide7.xml" Id="R05ee378bcc6446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68ba97c5e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4521e94fc4ff4" /><Relationship Type="http://schemas.openxmlformats.org/officeDocument/2006/relationships/theme" Target="/ppt/slideMasters/theme/theme1.xml" Id="R0e7cb8cbf819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84521e94fc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b42482b9c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925cf3ee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2407a95c1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b4cbcc265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6bcfbcca6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4197c719043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23b30107d40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 JON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Grønvoll allé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911 577 291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ANNO AS</a:t>
            </a:r>
          </a:p>
        </p:txBody>
      </p:sp>
    </p:spTree>
  </p:cSld>
  <p:clrMapOvr>
    <a:masterClrMapping xmlns:a="http://schemas.openxmlformats.org/drawingml/2006/main"/>
  </p:clrMapOvr>
</p:sld>
</file>