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1b8de01a14f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7181afc9294b0d"/>
  </p:sldMasterIdLst>
  <p:sldIdLst>
    <p:sldId xmlns:r="http://schemas.openxmlformats.org/officeDocument/2006/relationships" id="256" r:id="R5b5890ee51284b1c"/>
    <p:sldId xmlns:r="http://schemas.openxmlformats.org/officeDocument/2006/relationships" id="257" r:id="R68fff314a5d4471c"/>
    <p:sldId xmlns:r="http://schemas.openxmlformats.org/officeDocument/2006/relationships" id="258" r:id="R6c574a7f56cc43df"/>
    <p:sldId xmlns:r="http://schemas.openxmlformats.org/officeDocument/2006/relationships" id="259" r:id="R0011dd41d3554ee2"/>
    <p:sldId xmlns:r="http://schemas.openxmlformats.org/officeDocument/2006/relationships" id="260" r:id="Raa9bc60b89df4366"/>
    <p:sldId xmlns:r="http://schemas.openxmlformats.org/officeDocument/2006/relationships" id="261" r:id="R1ff9f150356d4c84"/>
    <p:sldId xmlns:r="http://schemas.openxmlformats.org/officeDocument/2006/relationships" id="262" r:id="R56ae4583ea434a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181afc9294b0d" /><Relationship Type="http://schemas.openxmlformats.org/officeDocument/2006/relationships/slide" Target="/ppt/slides/slide1.xml" Id="R5b5890ee51284b1c" /><Relationship Type="http://schemas.openxmlformats.org/officeDocument/2006/relationships/slide" Target="/ppt/slides/slide2.xml" Id="R68fff314a5d4471c" /><Relationship Type="http://schemas.openxmlformats.org/officeDocument/2006/relationships/slide" Target="/ppt/slides/slide3.xml" Id="R6c574a7f56cc43df" /><Relationship Type="http://schemas.openxmlformats.org/officeDocument/2006/relationships/slide" Target="/ppt/slides/slide4.xml" Id="R0011dd41d3554ee2" /><Relationship Type="http://schemas.openxmlformats.org/officeDocument/2006/relationships/slide" Target="/ppt/slides/slide5.xml" Id="Raa9bc60b89df4366" /><Relationship Type="http://schemas.openxmlformats.org/officeDocument/2006/relationships/slide" Target="/ppt/slides/slide6.xml" Id="R1ff9f150356d4c84" /><Relationship Type="http://schemas.openxmlformats.org/officeDocument/2006/relationships/slide" Target="/ppt/slides/slide7.xml" Id="R56ae4583ea434a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f27e5026f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b3d60f6174c2c" /><Relationship Type="http://schemas.openxmlformats.org/officeDocument/2006/relationships/theme" Target="/ppt/slideMasters/theme/theme1.xml" Id="R711cf63a22ff49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b3d60f6174c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0860eb9f4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3e19b380744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20070233646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b70b04bf2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f3198515643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76e89586247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4f6f82027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 REGNSKAP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4 717 609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485 922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1 848 861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3 472 505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OSE OLE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06 66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post@obregn.no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911 577 003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 REGNSKAP AS</a:t>
            </a:r>
          </a:p>
        </p:txBody>
      </p:sp>
    </p:spTree>
  </p:cSld>
  <p:clrMapOvr>
    <a:masterClrMapping xmlns:a="http://schemas.openxmlformats.org/drawingml/2006/main"/>
  </p:clrMapOvr>
</p:sld>
</file>