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925d274db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582b663cbd42cc"/>
  </p:sldMasterIdLst>
  <p:sldIdLst>
    <p:sldId xmlns:r="http://schemas.openxmlformats.org/officeDocument/2006/relationships" id="256" r:id="R8891ff59e3be45fb"/>
    <p:sldId xmlns:r="http://schemas.openxmlformats.org/officeDocument/2006/relationships" id="257" r:id="R65eb91ac932f4826"/>
    <p:sldId xmlns:r="http://schemas.openxmlformats.org/officeDocument/2006/relationships" id="258" r:id="Rcb4811ee57a948d3"/>
    <p:sldId xmlns:r="http://schemas.openxmlformats.org/officeDocument/2006/relationships" id="259" r:id="Rb99c5ea87d6b4839"/>
    <p:sldId xmlns:r="http://schemas.openxmlformats.org/officeDocument/2006/relationships" id="260" r:id="R71b1ed9a961c493e"/>
    <p:sldId xmlns:r="http://schemas.openxmlformats.org/officeDocument/2006/relationships" id="261" r:id="R067426ae85394531"/>
    <p:sldId xmlns:r="http://schemas.openxmlformats.org/officeDocument/2006/relationships" id="262" r:id="Rba38a7bdd6e948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82b663cbd42cc" /><Relationship Type="http://schemas.openxmlformats.org/officeDocument/2006/relationships/slide" Target="/ppt/slides/slide1.xml" Id="R8891ff59e3be45fb" /><Relationship Type="http://schemas.openxmlformats.org/officeDocument/2006/relationships/slide" Target="/ppt/slides/slide2.xml" Id="R65eb91ac932f4826" /><Relationship Type="http://schemas.openxmlformats.org/officeDocument/2006/relationships/slide" Target="/ppt/slides/slide3.xml" Id="Rcb4811ee57a948d3" /><Relationship Type="http://schemas.openxmlformats.org/officeDocument/2006/relationships/slide" Target="/ppt/slides/slide4.xml" Id="Rb99c5ea87d6b4839" /><Relationship Type="http://schemas.openxmlformats.org/officeDocument/2006/relationships/slide" Target="/ppt/slides/slide5.xml" Id="R71b1ed9a961c493e" /><Relationship Type="http://schemas.openxmlformats.org/officeDocument/2006/relationships/slide" Target="/ppt/slides/slide6.xml" Id="R067426ae85394531" /><Relationship Type="http://schemas.openxmlformats.org/officeDocument/2006/relationships/slide" Target="/ppt/slides/slide7.xml" Id="Rba38a7bdd6e948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7a6deb18e4f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561c381904a06" /><Relationship Type="http://schemas.openxmlformats.org/officeDocument/2006/relationships/theme" Target="/ppt/slideMasters/theme/theme1.xml" Id="Rd51a15bb5cac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561c381904a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b19777de3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db0ced35945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57120196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b812721a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92a8970a2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a129ec3c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0f3f08655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TANGEN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KRISTIAN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Ringdalgata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88 48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br.tangen@sf-nett.no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911 576 295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TANGEN AS</a:t>
            </a:r>
          </a:p>
        </p:txBody>
      </p:sp>
    </p:spTree>
  </p:cSld>
  <p:clrMapOvr>
    <a:masterClrMapping xmlns:a="http://schemas.openxmlformats.org/drawingml/2006/main"/>
  </p:clrMapOvr>
</p:sld>
</file>