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9f0f4523d54b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805a13cd3843ba"/>
  </p:sldMasterIdLst>
  <p:sldIdLst>
    <p:sldId xmlns:r="http://schemas.openxmlformats.org/officeDocument/2006/relationships" id="256" r:id="R431af66485a24825"/>
    <p:sldId xmlns:r="http://schemas.openxmlformats.org/officeDocument/2006/relationships" id="257" r:id="R7fe412b9fda648ee"/>
    <p:sldId xmlns:r="http://schemas.openxmlformats.org/officeDocument/2006/relationships" id="258" r:id="R2f6bf041b9d24b52"/>
    <p:sldId xmlns:r="http://schemas.openxmlformats.org/officeDocument/2006/relationships" id="259" r:id="R047a75c6f6a94a47"/>
    <p:sldId xmlns:r="http://schemas.openxmlformats.org/officeDocument/2006/relationships" id="260" r:id="R626a25a9abd84b7f"/>
    <p:sldId xmlns:r="http://schemas.openxmlformats.org/officeDocument/2006/relationships" id="261" r:id="R590d9857546c4fa6"/>
    <p:sldId xmlns:r="http://schemas.openxmlformats.org/officeDocument/2006/relationships" id="262" r:id="Rbcab40a3ba3844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805a13cd3843ba" /><Relationship Type="http://schemas.openxmlformats.org/officeDocument/2006/relationships/slide" Target="/ppt/slides/slide1.xml" Id="R431af66485a24825" /><Relationship Type="http://schemas.openxmlformats.org/officeDocument/2006/relationships/slide" Target="/ppt/slides/slide2.xml" Id="R7fe412b9fda648ee" /><Relationship Type="http://schemas.openxmlformats.org/officeDocument/2006/relationships/slide" Target="/ppt/slides/slide3.xml" Id="R2f6bf041b9d24b52" /><Relationship Type="http://schemas.openxmlformats.org/officeDocument/2006/relationships/slide" Target="/ppt/slides/slide4.xml" Id="R047a75c6f6a94a47" /><Relationship Type="http://schemas.openxmlformats.org/officeDocument/2006/relationships/slide" Target="/ppt/slides/slide5.xml" Id="R626a25a9abd84b7f" /><Relationship Type="http://schemas.openxmlformats.org/officeDocument/2006/relationships/slide" Target="/ppt/slides/slide6.xml" Id="R590d9857546c4fa6" /><Relationship Type="http://schemas.openxmlformats.org/officeDocument/2006/relationships/slide" Target="/ppt/slides/slide7.xml" Id="Rbcab40a3ba3844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656fa4898946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ee60e3fc74bfe" /><Relationship Type="http://schemas.openxmlformats.org/officeDocument/2006/relationships/theme" Target="/ppt/slideMasters/theme/theme1.xml" Id="Rffc5d849b8c74c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5ee60e3fc74b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caf25f4474d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34b9d281443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614eac88848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09898b04f4c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6129eebff47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4bc7a5b8147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e06619a2a4a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TAKST TEAM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TAKST TEAM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31 362 036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3 157 505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2 585 317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1 232 513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11 871 828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TAKST TEAM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Auglendsmyrå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911 571 757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TEAM AS</a:t>
            </a:r>
          </a:p>
        </p:txBody>
      </p:sp>
    </p:spTree>
  </p:cSld>
  <p:clrMapOvr>
    <a:masterClrMapping xmlns:a="http://schemas.openxmlformats.org/drawingml/2006/main"/>
  </p:clrMapOvr>
</p:sld>
</file>