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b0c91cc63244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a084e632c84f4c"/>
  </p:sldMasterIdLst>
  <p:sldIdLst>
    <p:sldId xmlns:r="http://schemas.openxmlformats.org/officeDocument/2006/relationships" id="256" r:id="Re1cc5de6c0824f66"/>
    <p:sldId xmlns:r="http://schemas.openxmlformats.org/officeDocument/2006/relationships" id="257" r:id="R8c53407118504f7a"/>
    <p:sldId xmlns:r="http://schemas.openxmlformats.org/officeDocument/2006/relationships" id="258" r:id="Rc276d7424d414512"/>
    <p:sldId xmlns:r="http://schemas.openxmlformats.org/officeDocument/2006/relationships" id="259" r:id="Rbc10de8c3aea441d"/>
    <p:sldId xmlns:r="http://schemas.openxmlformats.org/officeDocument/2006/relationships" id="260" r:id="Rbf8bd81af60c48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a084e632c84f4c" /><Relationship Type="http://schemas.openxmlformats.org/officeDocument/2006/relationships/slide" Target="/ppt/slides/slide1.xml" Id="Re1cc5de6c0824f66" /><Relationship Type="http://schemas.openxmlformats.org/officeDocument/2006/relationships/slide" Target="/ppt/slides/slide2.xml" Id="R8c53407118504f7a" /><Relationship Type="http://schemas.openxmlformats.org/officeDocument/2006/relationships/slide" Target="/ppt/slides/slide3.xml" Id="Rc276d7424d414512" /><Relationship Type="http://schemas.openxmlformats.org/officeDocument/2006/relationships/slide" Target="/ppt/slides/slide4.xml" Id="Rbc10de8c3aea441d" /><Relationship Type="http://schemas.openxmlformats.org/officeDocument/2006/relationships/slide" Target="/ppt/slides/slide5.xml" Id="Rbf8bd81af60c48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8b324951644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0069cd8fc4711" /><Relationship Type="http://schemas.openxmlformats.org/officeDocument/2006/relationships/theme" Target="/ppt/slideMasters/theme/theme1.xml" Id="Rfa79672df46c42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30069cd8fc47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50c8e8f9441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48158b05d41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00b5309bd4b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49411566641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b5d093b3648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DITTE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DITTE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DITTE 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DITTE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DITTE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DITTE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911 570 971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DITTE DESIGN AS</a:t>
            </a:r>
          </a:p>
        </p:txBody>
      </p:sp>
    </p:spTree>
  </p:cSld>
  <p:clrMapOvr>
    <a:masterClrMapping xmlns:a="http://schemas.openxmlformats.org/drawingml/2006/main"/>
  </p:clrMapOvr>
</p:sld>
</file>