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690f88cd74a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0eb2690784bda"/>
  </p:sldMasterIdLst>
  <p:sldIdLst>
    <p:sldId xmlns:r="http://schemas.openxmlformats.org/officeDocument/2006/relationships" id="256" r:id="R64cfca81fbbc409d"/>
    <p:sldId xmlns:r="http://schemas.openxmlformats.org/officeDocument/2006/relationships" id="257" r:id="R30a1d49a17434ba8"/>
    <p:sldId xmlns:r="http://schemas.openxmlformats.org/officeDocument/2006/relationships" id="258" r:id="R781bd785ff7b484b"/>
    <p:sldId xmlns:r="http://schemas.openxmlformats.org/officeDocument/2006/relationships" id="259" r:id="R7319e28bc70e4cf2"/>
    <p:sldId xmlns:r="http://schemas.openxmlformats.org/officeDocument/2006/relationships" id="260" r:id="R9b23edfbb35b4098"/>
    <p:sldId xmlns:r="http://schemas.openxmlformats.org/officeDocument/2006/relationships" id="261" r:id="R170328e7aea04576"/>
    <p:sldId xmlns:r="http://schemas.openxmlformats.org/officeDocument/2006/relationships" id="262" r:id="R5e58000d6ec6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0eb2690784bda" /><Relationship Type="http://schemas.openxmlformats.org/officeDocument/2006/relationships/slide" Target="/ppt/slides/slide1.xml" Id="R64cfca81fbbc409d" /><Relationship Type="http://schemas.openxmlformats.org/officeDocument/2006/relationships/slide" Target="/ppt/slides/slide2.xml" Id="R30a1d49a17434ba8" /><Relationship Type="http://schemas.openxmlformats.org/officeDocument/2006/relationships/slide" Target="/ppt/slides/slide3.xml" Id="R781bd785ff7b484b" /><Relationship Type="http://schemas.openxmlformats.org/officeDocument/2006/relationships/slide" Target="/ppt/slides/slide4.xml" Id="R7319e28bc70e4cf2" /><Relationship Type="http://schemas.openxmlformats.org/officeDocument/2006/relationships/slide" Target="/ppt/slides/slide5.xml" Id="R9b23edfbb35b4098" /><Relationship Type="http://schemas.openxmlformats.org/officeDocument/2006/relationships/slide" Target="/ppt/slides/slide6.xml" Id="R170328e7aea04576" /><Relationship Type="http://schemas.openxmlformats.org/officeDocument/2006/relationships/slide" Target="/ppt/slides/slide7.xml" Id="R5e58000d6ec6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8d47c5cd1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46e0ed144679" /><Relationship Type="http://schemas.openxmlformats.org/officeDocument/2006/relationships/theme" Target="/ppt/slideMasters/theme/theme1.xml" Id="R59498b8ce662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746e0ed14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ecee501b2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494142e02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0ef39a33e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c740a52cc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b1c5a8ed4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1850dd8a8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7a5a8d754f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K.A. 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K.A. FOSS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21 696 200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23 607 119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TORBEN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Nedrelia 7J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K.A. FOSS AS</a:t>
            </a:r>
          </a:p>
        </p:txBody>
      </p:sp>
    </p:spTree>
  </p:cSld>
  <p:clrMapOvr>
    <a:masterClrMapping xmlns:a="http://schemas.openxmlformats.org/drawingml/2006/main"/>
  </p:clrMapOvr>
</p:sld>
</file>