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9c775562584b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f389ea47c64f56"/>
  </p:sldMasterIdLst>
  <p:sldIdLst>
    <p:sldId xmlns:r="http://schemas.openxmlformats.org/officeDocument/2006/relationships" id="256" r:id="R64e4acecd5b74269"/>
    <p:sldId xmlns:r="http://schemas.openxmlformats.org/officeDocument/2006/relationships" id="257" r:id="R8265531e76fd46ce"/>
    <p:sldId xmlns:r="http://schemas.openxmlformats.org/officeDocument/2006/relationships" id="258" r:id="R3f0c8b70ba714ce8"/>
    <p:sldId xmlns:r="http://schemas.openxmlformats.org/officeDocument/2006/relationships" id="259" r:id="R9de6a90b82464d83"/>
    <p:sldId xmlns:r="http://schemas.openxmlformats.org/officeDocument/2006/relationships" id="260" r:id="Rcd81e8df08ef4c64"/>
    <p:sldId xmlns:r="http://schemas.openxmlformats.org/officeDocument/2006/relationships" id="261" r:id="R8e1604b7857b4c46"/>
    <p:sldId xmlns:r="http://schemas.openxmlformats.org/officeDocument/2006/relationships" id="262" r:id="R3ddf8c7914184b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f389ea47c64f56" /><Relationship Type="http://schemas.openxmlformats.org/officeDocument/2006/relationships/slide" Target="/ppt/slides/slide1.xml" Id="R64e4acecd5b74269" /><Relationship Type="http://schemas.openxmlformats.org/officeDocument/2006/relationships/slide" Target="/ppt/slides/slide2.xml" Id="R8265531e76fd46ce" /><Relationship Type="http://schemas.openxmlformats.org/officeDocument/2006/relationships/slide" Target="/ppt/slides/slide3.xml" Id="R3f0c8b70ba714ce8" /><Relationship Type="http://schemas.openxmlformats.org/officeDocument/2006/relationships/slide" Target="/ppt/slides/slide4.xml" Id="R9de6a90b82464d83" /><Relationship Type="http://schemas.openxmlformats.org/officeDocument/2006/relationships/slide" Target="/ppt/slides/slide5.xml" Id="Rcd81e8df08ef4c64" /><Relationship Type="http://schemas.openxmlformats.org/officeDocument/2006/relationships/slide" Target="/ppt/slides/slide6.xml" Id="R8e1604b7857b4c46" /><Relationship Type="http://schemas.openxmlformats.org/officeDocument/2006/relationships/slide" Target="/ppt/slides/slide7.xml" Id="R3ddf8c7914184b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28e9deb4654e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0bd004ec94768" /><Relationship Type="http://schemas.openxmlformats.org/officeDocument/2006/relationships/theme" Target="/ppt/slideMasters/theme/theme1.xml" Id="R8e05e5c51c924c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a0bd004ec947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9a57957f3f4b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f7655fd8e344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7426eb9bb49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26781accba49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4c12fe4064c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d510c8a66403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aa5029a73447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CARRERA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CARRERA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136 425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3 046 546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6 124 943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VEDAL INVESTOR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Vækerøveien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911 569 841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CARRERA AS</a:t>
            </a:r>
          </a:p>
        </p:txBody>
      </p:sp>
    </p:spTree>
  </p:cSld>
  <p:clrMapOvr>
    <a:masterClrMapping xmlns:a="http://schemas.openxmlformats.org/drawingml/2006/main"/>
  </p:clrMapOvr>
</p:sld>
</file>