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236dac77447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a642cce3004510"/>
  </p:sldMasterIdLst>
  <p:sldIdLst>
    <p:sldId xmlns:r="http://schemas.openxmlformats.org/officeDocument/2006/relationships" id="256" r:id="R92b67153bd964e7b"/>
    <p:sldId xmlns:r="http://schemas.openxmlformats.org/officeDocument/2006/relationships" id="257" r:id="R7913d88de8114044"/>
    <p:sldId xmlns:r="http://schemas.openxmlformats.org/officeDocument/2006/relationships" id="258" r:id="R46042e54599a45ab"/>
    <p:sldId xmlns:r="http://schemas.openxmlformats.org/officeDocument/2006/relationships" id="259" r:id="R01ef7109b4944b1c"/>
    <p:sldId xmlns:r="http://schemas.openxmlformats.org/officeDocument/2006/relationships" id="260" r:id="Rc592d54cff2e4f47"/>
    <p:sldId xmlns:r="http://schemas.openxmlformats.org/officeDocument/2006/relationships" id="261" r:id="R758321c32fd24a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642cce3004510" /><Relationship Type="http://schemas.openxmlformats.org/officeDocument/2006/relationships/slide" Target="/ppt/slides/slide1.xml" Id="R92b67153bd964e7b" /><Relationship Type="http://schemas.openxmlformats.org/officeDocument/2006/relationships/slide" Target="/ppt/slides/slide2.xml" Id="R7913d88de8114044" /><Relationship Type="http://schemas.openxmlformats.org/officeDocument/2006/relationships/slide" Target="/ppt/slides/slide3.xml" Id="R46042e54599a45ab" /><Relationship Type="http://schemas.openxmlformats.org/officeDocument/2006/relationships/slide" Target="/ppt/slides/slide4.xml" Id="R01ef7109b4944b1c" /><Relationship Type="http://schemas.openxmlformats.org/officeDocument/2006/relationships/slide" Target="/ppt/slides/slide5.xml" Id="Rc592d54cff2e4f47" /><Relationship Type="http://schemas.openxmlformats.org/officeDocument/2006/relationships/slide" Target="/ppt/slides/slide6.xml" Id="R758321c32fd24a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e74fa803f47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1fd3c1b5c42af" /><Relationship Type="http://schemas.openxmlformats.org/officeDocument/2006/relationships/theme" Target="/ppt/slideMasters/theme/theme1.xml" Id="R9c8f1bb1b9164f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81fd3c1b5c42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d99b1d15849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3a973b1e548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e827a3a7045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f5ba18d694e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b887fdc9045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6961d8a8d46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AFRY GROUP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AFRY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AFRY GROUP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AFRY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AFRY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AFRY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AFRY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AFRY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17 66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info.no@afconsult.com/no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www.afconsult.com/no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911 567 989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AFRY GROUP NORWAY AS</a:t>
            </a:r>
          </a:p>
        </p:txBody>
      </p:sp>
    </p:spTree>
  </p:cSld>
  <p:clrMapOvr>
    <a:masterClrMapping xmlns:a="http://schemas.openxmlformats.org/drawingml/2006/main"/>
  </p:clrMapOvr>
</p:sld>
</file>