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5945a199c743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fe8e0dfa8748f6"/>
  </p:sldMasterIdLst>
  <p:sldIdLst>
    <p:sldId xmlns:r="http://schemas.openxmlformats.org/officeDocument/2006/relationships" id="256" r:id="Rb5a7dea35a0542ac"/>
    <p:sldId xmlns:r="http://schemas.openxmlformats.org/officeDocument/2006/relationships" id="257" r:id="Re364eed3af45466f"/>
    <p:sldId xmlns:r="http://schemas.openxmlformats.org/officeDocument/2006/relationships" id="258" r:id="Re893aadacc3f42b3"/>
    <p:sldId xmlns:r="http://schemas.openxmlformats.org/officeDocument/2006/relationships" id="259" r:id="R44bf02364c1b4eb7"/>
    <p:sldId xmlns:r="http://schemas.openxmlformats.org/officeDocument/2006/relationships" id="260" r:id="R1b3b0ee1700747ca"/>
    <p:sldId xmlns:r="http://schemas.openxmlformats.org/officeDocument/2006/relationships" id="261" r:id="R94da73475c7543a7"/>
    <p:sldId xmlns:r="http://schemas.openxmlformats.org/officeDocument/2006/relationships" id="262" r:id="Ra0d3fe721a8f4b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fe8e0dfa8748f6" /><Relationship Type="http://schemas.openxmlformats.org/officeDocument/2006/relationships/slide" Target="/ppt/slides/slide1.xml" Id="Rb5a7dea35a0542ac" /><Relationship Type="http://schemas.openxmlformats.org/officeDocument/2006/relationships/slide" Target="/ppt/slides/slide2.xml" Id="Re364eed3af45466f" /><Relationship Type="http://schemas.openxmlformats.org/officeDocument/2006/relationships/slide" Target="/ppt/slides/slide3.xml" Id="Re893aadacc3f42b3" /><Relationship Type="http://schemas.openxmlformats.org/officeDocument/2006/relationships/slide" Target="/ppt/slides/slide4.xml" Id="R44bf02364c1b4eb7" /><Relationship Type="http://schemas.openxmlformats.org/officeDocument/2006/relationships/slide" Target="/ppt/slides/slide5.xml" Id="R1b3b0ee1700747ca" /><Relationship Type="http://schemas.openxmlformats.org/officeDocument/2006/relationships/slide" Target="/ppt/slides/slide6.xml" Id="R94da73475c7543a7" /><Relationship Type="http://schemas.openxmlformats.org/officeDocument/2006/relationships/slide" Target="/ppt/slides/slide7.xml" Id="Ra0d3fe721a8f4b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442c32d0944a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7d381e6594ea3" /><Relationship Type="http://schemas.openxmlformats.org/officeDocument/2006/relationships/theme" Target="/ppt/slideMasters/theme/theme1.xml" Id="R00f67ff9597b45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87d381e6594e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40ef40e6047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77d563b0243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1f1ee3ed848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b0867d54d40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e60b2030743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a867f62c043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846d4cedb46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RT HOLDING-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HOLDING-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RT HOLDING-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HOLDING-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HOLDING-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HOLDING-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14 915 319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2 327 635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1 994 370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13 161 271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16 229 772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HOLDING-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TELLEBON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HOLDING-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olav@tellebon.no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www.tellebon.no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911 566 044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RT HOLDING- AS</a:t>
            </a:r>
          </a:p>
        </p:txBody>
      </p:sp>
    </p:spTree>
  </p:cSld>
  <p:clrMapOvr>
    <a:masterClrMapping xmlns:a="http://schemas.openxmlformats.org/drawingml/2006/main"/>
  </p:clrMapOvr>
</p:sld>
</file>