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f2d677d06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266bd79644837"/>
  </p:sldMasterIdLst>
  <p:sldIdLst>
    <p:sldId xmlns:r="http://schemas.openxmlformats.org/officeDocument/2006/relationships" id="256" r:id="R3056fe24d06b4fc3"/>
    <p:sldId xmlns:r="http://schemas.openxmlformats.org/officeDocument/2006/relationships" id="257" r:id="R9d885fc720a3498e"/>
    <p:sldId xmlns:r="http://schemas.openxmlformats.org/officeDocument/2006/relationships" id="258" r:id="Ra5f7310a8bf8480b"/>
    <p:sldId xmlns:r="http://schemas.openxmlformats.org/officeDocument/2006/relationships" id="259" r:id="R875e5192d9d0450e"/>
    <p:sldId xmlns:r="http://schemas.openxmlformats.org/officeDocument/2006/relationships" id="260" r:id="R423243930d294dac"/>
    <p:sldId xmlns:r="http://schemas.openxmlformats.org/officeDocument/2006/relationships" id="261" r:id="R30b10da26b9b4c68"/>
    <p:sldId xmlns:r="http://schemas.openxmlformats.org/officeDocument/2006/relationships" id="262" r:id="R491dfd29bed6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266bd79644837" /><Relationship Type="http://schemas.openxmlformats.org/officeDocument/2006/relationships/slide" Target="/ppt/slides/slide1.xml" Id="R3056fe24d06b4fc3" /><Relationship Type="http://schemas.openxmlformats.org/officeDocument/2006/relationships/slide" Target="/ppt/slides/slide2.xml" Id="R9d885fc720a3498e" /><Relationship Type="http://schemas.openxmlformats.org/officeDocument/2006/relationships/slide" Target="/ppt/slides/slide3.xml" Id="Ra5f7310a8bf8480b" /><Relationship Type="http://schemas.openxmlformats.org/officeDocument/2006/relationships/slide" Target="/ppt/slides/slide4.xml" Id="R875e5192d9d0450e" /><Relationship Type="http://schemas.openxmlformats.org/officeDocument/2006/relationships/slide" Target="/ppt/slides/slide5.xml" Id="R423243930d294dac" /><Relationship Type="http://schemas.openxmlformats.org/officeDocument/2006/relationships/slide" Target="/ppt/slides/slide6.xml" Id="R30b10da26b9b4c68" /><Relationship Type="http://schemas.openxmlformats.org/officeDocument/2006/relationships/slide" Target="/ppt/slides/slide7.xml" Id="R491dfd29bed6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a79e5ef00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628b9c1ff4bf4" /><Relationship Type="http://schemas.openxmlformats.org/officeDocument/2006/relationships/theme" Target="/ppt/slideMasters/theme/theme1.xml" Id="R8024d798e2e5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7628b9c1ff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c09dea83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f5dee8060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0f98e4bab41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4700128d6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223d5e62e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f7600ad543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76a0a7b1d48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GOODTIMES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GOODTIMES EVENT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86B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raymond.larsen@live.no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911 562 944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GOODTIMES EVENT AS</a:t>
            </a:r>
          </a:p>
        </p:txBody>
      </p:sp>
    </p:spTree>
  </p:cSld>
  <p:clrMapOvr>
    <a:masterClrMapping xmlns:a="http://schemas.openxmlformats.org/drawingml/2006/main"/>
  </p:clrMapOvr>
</p:sld>
</file>