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0066890f024b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60bd4bd1ee4759"/>
  </p:sldMasterIdLst>
  <p:sldIdLst>
    <p:sldId xmlns:r="http://schemas.openxmlformats.org/officeDocument/2006/relationships" id="256" r:id="R591f7461f3484868"/>
    <p:sldId xmlns:r="http://schemas.openxmlformats.org/officeDocument/2006/relationships" id="257" r:id="R9aaab49dbcd8464f"/>
    <p:sldId xmlns:r="http://schemas.openxmlformats.org/officeDocument/2006/relationships" id="258" r:id="Rfc5737745c384742"/>
    <p:sldId xmlns:r="http://schemas.openxmlformats.org/officeDocument/2006/relationships" id="259" r:id="R07b6e552d9154873"/>
    <p:sldId xmlns:r="http://schemas.openxmlformats.org/officeDocument/2006/relationships" id="260" r:id="R2fc6ac12db0f4bc6"/>
    <p:sldId xmlns:r="http://schemas.openxmlformats.org/officeDocument/2006/relationships" id="261" r:id="R1c6d891cff0c4727"/>
    <p:sldId xmlns:r="http://schemas.openxmlformats.org/officeDocument/2006/relationships" id="262" r:id="R99ea7c6788eb4f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60bd4bd1ee4759" /><Relationship Type="http://schemas.openxmlformats.org/officeDocument/2006/relationships/slide" Target="/ppt/slides/slide1.xml" Id="R591f7461f3484868" /><Relationship Type="http://schemas.openxmlformats.org/officeDocument/2006/relationships/slide" Target="/ppt/slides/slide2.xml" Id="R9aaab49dbcd8464f" /><Relationship Type="http://schemas.openxmlformats.org/officeDocument/2006/relationships/slide" Target="/ppt/slides/slide3.xml" Id="Rfc5737745c384742" /><Relationship Type="http://schemas.openxmlformats.org/officeDocument/2006/relationships/slide" Target="/ppt/slides/slide4.xml" Id="R07b6e552d9154873" /><Relationship Type="http://schemas.openxmlformats.org/officeDocument/2006/relationships/slide" Target="/ppt/slides/slide5.xml" Id="R2fc6ac12db0f4bc6" /><Relationship Type="http://schemas.openxmlformats.org/officeDocument/2006/relationships/slide" Target="/ppt/slides/slide6.xml" Id="R1c6d891cff0c4727" /><Relationship Type="http://schemas.openxmlformats.org/officeDocument/2006/relationships/slide" Target="/ppt/slides/slide7.xml" Id="R99ea7c6788eb4f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d2eafdb1743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97646242e4909" /><Relationship Type="http://schemas.openxmlformats.org/officeDocument/2006/relationships/theme" Target="/ppt/slideMasters/theme/theme1.xml" Id="R40d57caaa30d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97646242e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136905dca44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1dd53c2c94f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493f9b6e44a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49642dc48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8b9006d71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425e2ab5443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c7ccabc9e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MDCO FINNSNES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MDCO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MDCO FINNSNES AS ble etablert [år] og holder til i Finnsnes.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MDCO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MDCO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MDCO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8 360 169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−1 039 529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−802 418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600 039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4 438 838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MDCO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SØRREISA KOMMUNE  –  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DYNAMINE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LEGEKLINIKK1 AS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DYRØY KOMMUNE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LAVANGEN KOMMUNE LOABÁGA SUOHKAN  –  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MDCO FINNSNES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9300 Finnsnes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25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tor-villy@medco-dinhms.no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www.medco-dinhms.no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911 556 898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MDCO FINNSNES AS</a:t>
            </a:r>
          </a:p>
        </p:txBody>
      </p:sp>
    </p:spTree>
  </p:cSld>
  <p:clrMapOvr>
    <a:masterClrMapping xmlns:a="http://schemas.openxmlformats.org/drawingml/2006/main"/>
  </p:clrMapOvr>
</p:sld>
</file>