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ebb4ad381e47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bb9f8ff9714fd4"/>
  </p:sldMasterIdLst>
  <p:sldIdLst>
    <p:sldId xmlns:r="http://schemas.openxmlformats.org/officeDocument/2006/relationships" id="256" r:id="R53d9aa7ad99a4acb"/>
    <p:sldId xmlns:r="http://schemas.openxmlformats.org/officeDocument/2006/relationships" id="257" r:id="R3d6f4f5fb849476b"/>
    <p:sldId xmlns:r="http://schemas.openxmlformats.org/officeDocument/2006/relationships" id="258" r:id="Rbefabcf1468c4529"/>
    <p:sldId xmlns:r="http://schemas.openxmlformats.org/officeDocument/2006/relationships" id="259" r:id="R63c4f119a6904dd1"/>
    <p:sldId xmlns:r="http://schemas.openxmlformats.org/officeDocument/2006/relationships" id="260" r:id="R63abbf2a85ba49eb"/>
    <p:sldId xmlns:r="http://schemas.openxmlformats.org/officeDocument/2006/relationships" id="261" r:id="Rdd90affa5c854f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bb9f8ff9714fd4" /><Relationship Type="http://schemas.openxmlformats.org/officeDocument/2006/relationships/slide" Target="/ppt/slides/slide1.xml" Id="R53d9aa7ad99a4acb" /><Relationship Type="http://schemas.openxmlformats.org/officeDocument/2006/relationships/slide" Target="/ppt/slides/slide2.xml" Id="R3d6f4f5fb849476b" /><Relationship Type="http://schemas.openxmlformats.org/officeDocument/2006/relationships/slide" Target="/ppt/slides/slide3.xml" Id="Rbefabcf1468c4529" /><Relationship Type="http://schemas.openxmlformats.org/officeDocument/2006/relationships/slide" Target="/ppt/slides/slide4.xml" Id="R63c4f119a6904dd1" /><Relationship Type="http://schemas.openxmlformats.org/officeDocument/2006/relationships/slide" Target="/ppt/slides/slide5.xml" Id="R63abbf2a85ba49eb" /><Relationship Type="http://schemas.openxmlformats.org/officeDocument/2006/relationships/slide" Target="/ppt/slides/slide6.xml" Id="Rdd90affa5c854f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ff5ffa5e974e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cedcc0e12407c" /><Relationship Type="http://schemas.openxmlformats.org/officeDocument/2006/relationships/theme" Target="/ppt/slideMasters/theme/theme1.xml" Id="R71ad66da59c847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3cedcc0e1240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fae1de6ea4f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8ca0d9a3444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dd43d8f744a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63b3c352249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98af99dff4f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056a195a34f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KERSTIN BERGENCREUTZ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KERSTIN BERGENCREUTZ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KERSTIN BERGENCREUTZ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KERSTIN BERGENCREUTZ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KERSTIN BERGENCREUTZ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KERSTIN BERGENCREUTZ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269 614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219 539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172 689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1 876 947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2 170 595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KERSTIN BERGENCREUTZ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911 554 844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KERSTIN BERGENCREUTZ AS</a:t>
            </a:r>
          </a:p>
        </p:txBody>
      </p:sp>
    </p:spTree>
  </p:cSld>
  <p:clrMapOvr>
    <a:masterClrMapping xmlns:a="http://schemas.openxmlformats.org/drawingml/2006/main"/>
  </p:clrMapOvr>
</p:sld>
</file>