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dca16d662d34a1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d195c40e0d04904"/>
  </p:sldMasterIdLst>
  <p:sldIdLst>
    <p:sldId xmlns:r="http://schemas.openxmlformats.org/officeDocument/2006/relationships" id="256" r:id="R028dde9839df497a"/>
    <p:sldId xmlns:r="http://schemas.openxmlformats.org/officeDocument/2006/relationships" id="257" r:id="R095fb55ae3db49da"/>
    <p:sldId xmlns:r="http://schemas.openxmlformats.org/officeDocument/2006/relationships" id="258" r:id="R5324c6332bc04b53"/>
    <p:sldId xmlns:r="http://schemas.openxmlformats.org/officeDocument/2006/relationships" id="259" r:id="R1abb216d3de84a32"/>
    <p:sldId xmlns:r="http://schemas.openxmlformats.org/officeDocument/2006/relationships" id="260" r:id="R732bb47a166a433c"/>
    <p:sldId xmlns:r="http://schemas.openxmlformats.org/officeDocument/2006/relationships" id="261" r:id="Rca1792e398764da8"/>
    <p:sldId xmlns:r="http://schemas.openxmlformats.org/officeDocument/2006/relationships" id="262" r:id="R18e3cda3b96f4ed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d195c40e0d04904" /><Relationship Type="http://schemas.openxmlformats.org/officeDocument/2006/relationships/slide" Target="/ppt/slides/slide1.xml" Id="R028dde9839df497a" /><Relationship Type="http://schemas.openxmlformats.org/officeDocument/2006/relationships/slide" Target="/ppt/slides/slide2.xml" Id="R095fb55ae3db49da" /><Relationship Type="http://schemas.openxmlformats.org/officeDocument/2006/relationships/slide" Target="/ppt/slides/slide3.xml" Id="R5324c6332bc04b53" /><Relationship Type="http://schemas.openxmlformats.org/officeDocument/2006/relationships/slide" Target="/ppt/slides/slide4.xml" Id="R1abb216d3de84a32" /><Relationship Type="http://schemas.openxmlformats.org/officeDocument/2006/relationships/slide" Target="/ppt/slides/slide5.xml" Id="R732bb47a166a433c" /><Relationship Type="http://schemas.openxmlformats.org/officeDocument/2006/relationships/slide" Target="/ppt/slides/slide6.xml" Id="Rca1792e398764da8" /><Relationship Type="http://schemas.openxmlformats.org/officeDocument/2006/relationships/slide" Target="/ppt/slides/slide7.xml" Id="R18e3cda3b96f4ed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c9ee7582480425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c95a58b3b342f1" /><Relationship Type="http://schemas.openxmlformats.org/officeDocument/2006/relationships/theme" Target="/ppt/slideMasters/theme/theme1.xml" Id="Rea717b19e829438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6c95a58b3b342f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5c4775f8c447a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b8cecb4320421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257b0f45cb4ff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15f5998505406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6db902d45c446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35fb894fb4436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50ca34a5474a4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KLEMSDAL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KLEMSDAL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KLEMSDAL INVEST AS ble etablert [år] og holder til i Fredrikstad.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KLEMSDAL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KLEMSDAL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KLEMSDAL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11 557 993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4 566 973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1 292 047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10 727 994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77 830 545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KLEMSDAL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KLEMSDAL HOLDING AS  –  84,0 %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KLEMSDAL HOLDING AS  –  16,0 %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KLEMSDAL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Mosseveien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1610 Fredrikstad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911 552 841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KLEMSDAL INVEST AS</a:t>
            </a:r>
          </a:p>
        </p:txBody>
      </p:sp>
    </p:spTree>
  </p:cSld>
  <p:clrMapOvr>
    <a:masterClrMapping xmlns:a="http://schemas.openxmlformats.org/drawingml/2006/main"/>
  </p:clrMapOvr>
</p:sld>
</file>