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0085f5453b46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b1e13784b4480b"/>
  </p:sldMasterIdLst>
  <p:sldIdLst>
    <p:sldId xmlns:r="http://schemas.openxmlformats.org/officeDocument/2006/relationships" id="256" r:id="R84f1fdbcc6c64e8c"/>
    <p:sldId xmlns:r="http://schemas.openxmlformats.org/officeDocument/2006/relationships" id="257" r:id="Ra776f57c18c04b7a"/>
    <p:sldId xmlns:r="http://schemas.openxmlformats.org/officeDocument/2006/relationships" id="258" r:id="Re1cb64e20a1642ed"/>
    <p:sldId xmlns:r="http://schemas.openxmlformats.org/officeDocument/2006/relationships" id="259" r:id="Rcfa41d80a1674d9d"/>
    <p:sldId xmlns:r="http://schemas.openxmlformats.org/officeDocument/2006/relationships" id="260" r:id="R9228f651bb49457a"/>
    <p:sldId xmlns:r="http://schemas.openxmlformats.org/officeDocument/2006/relationships" id="261" r:id="Rdd9833192cb94f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b1e13784b4480b" /><Relationship Type="http://schemas.openxmlformats.org/officeDocument/2006/relationships/slide" Target="/ppt/slides/slide1.xml" Id="R84f1fdbcc6c64e8c" /><Relationship Type="http://schemas.openxmlformats.org/officeDocument/2006/relationships/slide" Target="/ppt/slides/slide2.xml" Id="Ra776f57c18c04b7a" /><Relationship Type="http://schemas.openxmlformats.org/officeDocument/2006/relationships/slide" Target="/ppt/slides/slide3.xml" Id="Re1cb64e20a1642ed" /><Relationship Type="http://schemas.openxmlformats.org/officeDocument/2006/relationships/slide" Target="/ppt/slides/slide4.xml" Id="Rcfa41d80a1674d9d" /><Relationship Type="http://schemas.openxmlformats.org/officeDocument/2006/relationships/slide" Target="/ppt/slides/slide5.xml" Id="R9228f651bb49457a" /><Relationship Type="http://schemas.openxmlformats.org/officeDocument/2006/relationships/slide" Target="/ppt/slides/slide6.xml" Id="Rdd9833192cb94f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ae9b6d0ad448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82516206f44fc" /><Relationship Type="http://schemas.openxmlformats.org/officeDocument/2006/relationships/theme" Target="/ppt/slideMasters/theme/theme1.xml" Id="Re5e34571504944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a82516206f44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c9af5b5cb40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9316021e64a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de4b9c47347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f3cb8609043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97ee4a6ef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75b3b68174a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 ONSHORE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 ONSHORE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 ONSHORE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 ONSHORE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 ONSHORE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 ONSHORE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413 849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74 551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 ONSHORE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911 550 830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 ONSHORE AS</a:t>
            </a:r>
          </a:p>
        </p:txBody>
      </p:sp>
    </p:spTree>
  </p:cSld>
  <p:clrMapOvr>
    <a:masterClrMapping xmlns:a="http://schemas.openxmlformats.org/drawingml/2006/main"/>
  </p:clrMapOvr>
</p:sld>
</file>