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b9e21fbf0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2cb9328df4d77"/>
  </p:sldMasterIdLst>
  <p:sldIdLst>
    <p:sldId xmlns:r="http://schemas.openxmlformats.org/officeDocument/2006/relationships" id="256" r:id="R62bb0b02a67447e3"/>
    <p:sldId xmlns:r="http://schemas.openxmlformats.org/officeDocument/2006/relationships" id="257" r:id="R46d72f058f054d86"/>
    <p:sldId xmlns:r="http://schemas.openxmlformats.org/officeDocument/2006/relationships" id="258" r:id="R2c91da6d675742be"/>
    <p:sldId xmlns:r="http://schemas.openxmlformats.org/officeDocument/2006/relationships" id="259" r:id="R56ae69a7179d4c32"/>
    <p:sldId xmlns:r="http://schemas.openxmlformats.org/officeDocument/2006/relationships" id="260" r:id="Rb1e0ff58f4c24e15"/>
    <p:sldId xmlns:r="http://schemas.openxmlformats.org/officeDocument/2006/relationships" id="261" r:id="R1fddc14af0e54138"/>
    <p:sldId xmlns:r="http://schemas.openxmlformats.org/officeDocument/2006/relationships" id="262" r:id="R1b379a2c1e69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2cb9328df4d77" /><Relationship Type="http://schemas.openxmlformats.org/officeDocument/2006/relationships/slide" Target="/ppt/slides/slide1.xml" Id="R62bb0b02a67447e3" /><Relationship Type="http://schemas.openxmlformats.org/officeDocument/2006/relationships/slide" Target="/ppt/slides/slide2.xml" Id="R46d72f058f054d86" /><Relationship Type="http://schemas.openxmlformats.org/officeDocument/2006/relationships/slide" Target="/ppt/slides/slide3.xml" Id="R2c91da6d675742be" /><Relationship Type="http://schemas.openxmlformats.org/officeDocument/2006/relationships/slide" Target="/ppt/slides/slide4.xml" Id="R56ae69a7179d4c32" /><Relationship Type="http://schemas.openxmlformats.org/officeDocument/2006/relationships/slide" Target="/ppt/slides/slide5.xml" Id="Rb1e0ff58f4c24e15" /><Relationship Type="http://schemas.openxmlformats.org/officeDocument/2006/relationships/slide" Target="/ppt/slides/slide6.xml" Id="R1fddc14af0e54138" /><Relationship Type="http://schemas.openxmlformats.org/officeDocument/2006/relationships/slide" Target="/ppt/slides/slide7.xml" Id="R1b379a2c1e69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b6034e2f9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b598912a64baa" /><Relationship Type="http://schemas.openxmlformats.org/officeDocument/2006/relationships/theme" Target="/ppt/slideMasters/theme/theme1.xml" Id="R3267b226dec748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b598912a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2bf2b445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266c1805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ccdc2822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6809a1e2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42e6f97b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9ab09760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b338d3b5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JUNIORS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SKARSTAD-KNUDSEN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Haugs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eirik.s.knudsen@gmail.com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911 548 607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