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681ad12d2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56901e1014ac1"/>
  </p:sldMasterIdLst>
  <p:sldIdLst>
    <p:sldId xmlns:r="http://schemas.openxmlformats.org/officeDocument/2006/relationships" id="256" r:id="R5042e23997b847e4"/>
    <p:sldId xmlns:r="http://schemas.openxmlformats.org/officeDocument/2006/relationships" id="257" r:id="Re13fff230a2147ea"/>
    <p:sldId xmlns:r="http://schemas.openxmlformats.org/officeDocument/2006/relationships" id="258" r:id="Re05f0ddc07314d9e"/>
    <p:sldId xmlns:r="http://schemas.openxmlformats.org/officeDocument/2006/relationships" id="259" r:id="Rb1f92e5fab9f40fd"/>
    <p:sldId xmlns:r="http://schemas.openxmlformats.org/officeDocument/2006/relationships" id="260" r:id="Rf6083c0562c44028"/>
    <p:sldId xmlns:r="http://schemas.openxmlformats.org/officeDocument/2006/relationships" id="261" r:id="R030039a1e0b84f74"/>
    <p:sldId xmlns:r="http://schemas.openxmlformats.org/officeDocument/2006/relationships" id="262" r:id="R3ada46e02d99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56901e1014ac1" /><Relationship Type="http://schemas.openxmlformats.org/officeDocument/2006/relationships/slide" Target="/ppt/slides/slide1.xml" Id="R5042e23997b847e4" /><Relationship Type="http://schemas.openxmlformats.org/officeDocument/2006/relationships/slide" Target="/ppt/slides/slide2.xml" Id="Re13fff230a2147ea" /><Relationship Type="http://schemas.openxmlformats.org/officeDocument/2006/relationships/slide" Target="/ppt/slides/slide3.xml" Id="Re05f0ddc07314d9e" /><Relationship Type="http://schemas.openxmlformats.org/officeDocument/2006/relationships/slide" Target="/ppt/slides/slide4.xml" Id="Rb1f92e5fab9f40fd" /><Relationship Type="http://schemas.openxmlformats.org/officeDocument/2006/relationships/slide" Target="/ppt/slides/slide5.xml" Id="Rf6083c0562c44028" /><Relationship Type="http://schemas.openxmlformats.org/officeDocument/2006/relationships/slide" Target="/ppt/slides/slide6.xml" Id="R030039a1e0b84f74" /><Relationship Type="http://schemas.openxmlformats.org/officeDocument/2006/relationships/slide" Target="/ppt/slides/slide7.xml" Id="R3ada46e02d99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43ab6749a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54f91b8214994" /><Relationship Type="http://schemas.openxmlformats.org/officeDocument/2006/relationships/theme" Target="/ppt/slideMasters/theme/theme1.xml" Id="R6605ea572944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354f91b821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0c1b073b2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021e5f48b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d7841857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5f6455fb47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bd691577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c4701f81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5713926e4e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BURMO ANLEGGSGARTNERI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BURMO ANLEGGSGARTNERI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517 253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BURMO PETTER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BURMO PER JOHAN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18E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post@burmo.no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911 548 577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BURMO ANLEGGSGARTNERI AS</a:t>
            </a:r>
          </a:p>
        </p:txBody>
      </p:sp>
    </p:spTree>
  </p:cSld>
  <p:clrMapOvr>
    <a:masterClrMapping xmlns:a="http://schemas.openxmlformats.org/drawingml/2006/main"/>
  </p:clrMapOvr>
</p:sld>
</file>