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49c7f1d1a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b48f735d54526"/>
  </p:sldMasterIdLst>
  <p:sldIdLst>
    <p:sldId xmlns:r="http://schemas.openxmlformats.org/officeDocument/2006/relationships" id="256" r:id="R4c6f42a58006407b"/>
    <p:sldId xmlns:r="http://schemas.openxmlformats.org/officeDocument/2006/relationships" id="257" r:id="R3c42477864454a78"/>
    <p:sldId xmlns:r="http://schemas.openxmlformats.org/officeDocument/2006/relationships" id="258" r:id="R7d7433f2d8d44114"/>
    <p:sldId xmlns:r="http://schemas.openxmlformats.org/officeDocument/2006/relationships" id="259" r:id="Rb9156d14128b4f10"/>
    <p:sldId xmlns:r="http://schemas.openxmlformats.org/officeDocument/2006/relationships" id="260" r:id="Rbda7a177630748bb"/>
    <p:sldId xmlns:r="http://schemas.openxmlformats.org/officeDocument/2006/relationships" id="261" r:id="Rfd268c471db94d5c"/>
    <p:sldId xmlns:r="http://schemas.openxmlformats.org/officeDocument/2006/relationships" id="262" r:id="Rc6fb9fbb28b6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b48f735d54526" /><Relationship Type="http://schemas.openxmlformats.org/officeDocument/2006/relationships/slide" Target="/ppt/slides/slide1.xml" Id="R4c6f42a58006407b" /><Relationship Type="http://schemas.openxmlformats.org/officeDocument/2006/relationships/slide" Target="/ppt/slides/slide2.xml" Id="R3c42477864454a78" /><Relationship Type="http://schemas.openxmlformats.org/officeDocument/2006/relationships/slide" Target="/ppt/slides/slide3.xml" Id="R7d7433f2d8d44114" /><Relationship Type="http://schemas.openxmlformats.org/officeDocument/2006/relationships/slide" Target="/ppt/slides/slide4.xml" Id="Rb9156d14128b4f10" /><Relationship Type="http://schemas.openxmlformats.org/officeDocument/2006/relationships/slide" Target="/ppt/slides/slide5.xml" Id="Rbda7a177630748bb" /><Relationship Type="http://schemas.openxmlformats.org/officeDocument/2006/relationships/slide" Target="/ppt/slides/slide6.xml" Id="Rfd268c471db94d5c" /><Relationship Type="http://schemas.openxmlformats.org/officeDocument/2006/relationships/slide" Target="/ppt/slides/slide7.xml" Id="Rc6fb9fbb28b6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28d83e398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79597bdf74ed5" /><Relationship Type="http://schemas.openxmlformats.org/officeDocument/2006/relationships/theme" Target="/ppt/slideMasters/theme/theme1.xml" Id="R7bd102ef7ee4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79597bdf74e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48d61a564d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c6140a2bc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46d64ab38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a0aadcf9e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0c84399f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2c3c9592840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679cfe9c7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ELSELL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−288 228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3 618 060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TRIPLE A INVEST AS  –  59,0 %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ABRAHAMSEN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FAVEST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Artillerivollen 31C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911 545 748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ELSELL AS</a:t>
            </a:r>
          </a:p>
        </p:txBody>
      </p:sp>
    </p:spTree>
  </p:cSld>
  <p:clrMapOvr>
    <a:masterClrMapping xmlns:a="http://schemas.openxmlformats.org/drawingml/2006/main"/>
  </p:clrMapOvr>
</p:sld>
</file>