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51073214b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bf52114d148d5"/>
  </p:sldMasterIdLst>
  <p:sldIdLst>
    <p:sldId xmlns:r="http://schemas.openxmlformats.org/officeDocument/2006/relationships" id="256" r:id="R826020cd0d864596"/>
    <p:sldId xmlns:r="http://schemas.openxmlformats.org/officeDocument/2006/relationships" id="257" r:id="R80080b02e22d4455"/>
    <p:sldId xmlns:r="http://schemas.openxmlformats.org/officeDocument/2006/relationships" id="258" r:id="R24b97d1c123b4396"/>
    <p:sldId xmlns:r="http://schemas.openxmlformats.org/officeDocument/2006/relationships" id="259" r:id="R7f381b8ddd584c03"/>
    <p:sldId xmlns:r="http://schemas.openxmlformats.org/officeDocument/2006/relationships" id="260" r:id="R919084b9b3d5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bf52114d148d5" /><Relationship Type="http://schemas.openxmlformats.org/officeDocument/2006/relationships/slide" Target="/ppt/slides/slide1.xml" Id="R826020cd0d864596" /><Relationship Type="http://schemas.openxmlformats.org/officeDocument/2006/relationships/slide" Target="/ppt/slides/slide2.xml" Id="R80080b02e22d4455" /><Relationship Type="http://schemas.openxmlformats.org/officeDocument/2006/relationships/slide" Target="/ppt/slides/slide3.xml" Id="R24b97d1c123b4396" /><Relationship Type="http://schemas.openxmlformats.org/officeDocument/2006/relationships/slide" Target="/ppt/slides/slide4.xml" Id="R7f381b8ddd584c03" /><Relationship Type="http://schemas.openxmlformats.org/officeDocument/2006/relationships/slide" Target="/ppt/slides/slide5.xml" Id="R919084b9b3d5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3746931924d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317e800224961" /><Relationship Type="http://schemas.openxmlformats.org/officeDocument/2006/relationships/theme" Target="/ppt/slideMasters/theme/theme1.xml" Id="Rc355f5926d9b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317e80022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4fa1d534a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639a0517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326f5d640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36221c428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e0ac7c27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ERIKSENS OLJEKLÆDEFABRIK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ERIKSENS OLJEKLÆDEFABRIK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ERIKSENS OLJEKLÆDEFABRIK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ERIKSENS OLJEKLÆDEFABRIK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ERIKSENS OLJEKLÆDEFABRIK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ERIKSENS OLJEKLÆDEFABRIK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911 498 308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ERIKSENS OLJEKLÆDEFABRIK AS</a:t>
            </a:r>
          </a:p>
        </p:txBody>
      </p:sp>
    </p:spTree>
  </p:cSld>
  <p:clrMapOvr>
    <a:masterClrMapping xmlns:a="http://schemas.openxmlformats.org/drawingml/2006/main"/>
  </p:clrMapOvr>
</p:sld>
</file>