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e7d9ac98a94b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b927e8e3d74647"/>
  </p:sldMasterIdLst>
  <p:sldIdLst>
    <p:sldId xmlns:r="http://schemas.openxmlformats.org/officeDocument/2006/relationships" id="256" r:id="R6667313aa1a9435e"/>
    <p:sldId xmlns:r="http://schemas.openxmlformats.org/officeDocument/2006/relationships" id="257" r:id="R6ea7d377e1c54145"/>
    <p:sldId xmlns:r="http://schemas.openxmlformats.org/officeDocument/2006/relationships" id="258" r:id="R01b8dbca42da41ea"/>
    <p:sldId xmlns:r="http://schemas.openxmlformats.org/officeDocument/2006/relationships" id="259" r:id="R9d64cf48441b4136"/>
    <p:sldId xmlns:r="http://schemas.openxmlformats.org/officeDocument/2006/relationships" id="260" r:id="R57e3ea6acc2a41ef"/>
    <p:sldId xmlns:r="http://schemas.openxmlformats.org/officeDocument/2006/relationships" id="261" r:id="Rc23e53a66f4d4b68"/>
    <p:sldId xmlns:r="http://schemas.openxmlformats.org/officeDocument/2006/relationships" id="262" r:id="R67bb403a6ae9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927e8e3d74647" /><Relationship Type="http://schemas.openxmlformats.org/officeDocument/2006/relationships/slide" Target="/ppt/slides/slide1.xml" Id="R6667313aa1a9435e" /><Relationship Type="http://schemas.openxmlformats.org/officeDocument/2006/relationships/slide" Target="/ppt/slides/slide2.xml" Id="R6ea7d377e1c54145" /><Relationship Type="http://schemas.openxmlformats.org/officeDocument/2006/relationships/slide" Target="/ppt/slides/slide3.xml" Id="R01b8dbca42da41ea" /><Relationship Type="http://schemas.openxmlformats.org/officeDocument/2006/relationships/slide" Target="/ppt/slides/slide4.xml" Id="R9d64cf48441b4136" /><Relationship Type="http://schemas.openxmlformats.org/officeDocument/2006/relationships/slide" Target="/ppt/slides/slide5.xml" Id="R57e3ea6acc2a41ef" /><Relationship Type="http://schemas.openxmlformats.org/officeDocument/2006/relationships/slide" Target="/ppt/slides/slide6.xml" Id="Rc23e53a66f4d4b68" /><Relationship Type="http://schemas.openxmlformats.org/officeDocument/2006/relationships/slide" Target="/ppt/slides/slide7.xml" Id="R67bb403a6ae9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f64d3959eb4c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98a431d8b4d8d" /><Relationship Type="http://schemas.openxmlformats.org/officeDocument/2006/relationships/theme" Target="/ppt/slideMasters/theme/theme1.xml" Id="Rfba8c7f2b20e47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798a431d8b4d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004217cf34a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d1e5801624f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208c5f84e4c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0730383f742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0056adb194c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eea030ae44e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76f2c654143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ENGELSCHIØN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ENGELSCHIØN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ENGELSCHIØN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ENGELSCHIØN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ENGELSCHIØN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ENGELSCHIØN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629 651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ENGELSCHIØN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ENGELSCHIØN SØREN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ENGELSCHIØN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Maren Engelschiøn, Golia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maren.engelschion@gmail.com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911 447 630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ENGELSCHIØN AS</a:t>
            </a:r>
          </a:p>
        </p:txBody>
      </p:sp>
    </p:spTree>
  </p:cSld>
  <p:clrMapOvr>
    <a:masterClrMapping xmlns:a="http://schemas.openxmlformats.org/drawingml/2006/main"/>
  </p:clrMapOvr>
</p:sld>
</file>