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7fb0451a1f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ad030b78c4d1d"/>
  </p:sldMasterIdLst>
  <p:sldIdLst>
    <p:sldId xmlns:r="http://schemas.openxmlformats.org/officeDocument/2006/relationships" id="256" r:id="R5fd95afeffca4646"/>
    <p:sldId xmlns:r="http://schemas.openxmlformats.org/officeDocument/2006/relationships" id="257" r:id="Rdf76fd00e2844ba9"/>
    <p:sldId xmlns:r="http://schemas.openxmlformats.org/officeDocument/2006/relationships" id="258" r:id="R36c4c293ad324ac9"/>
    <p:sldId xmlns:r="http://schemas.openxmlformats.org/officeDocument/2006/relationships" id="259" r:id="R0faca919dbd14297"/>
    <p:sldId xmlns:r="http://schemas.openxmlformats.org/officeDocument/2006/relationships" id="260" r:id="R189f47848eac4eaf"/>
    <p:sldId xmlns:r="http://schemas.openxmlformats.org/officeDocument/2006/relationships" id="261" r:id="R72d39152d1834445"/>
    <p:sldId xmlns:r="http://schemas.openxmlformats.org/officeDocument/2006/relationships" id="262" r:id="Rfad64cc6596b47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ad030b78c4d1d" /><Relationship Type="http://schemas.openxmlformats.org/officeDocument/2006/relationships/slide" Target="/ppt/slides/slide1.xml" Id="R5fd95afeffca4646" /><Relationship Type="http://schemas.openxmlformats.org/officeDocument/2006/relationships/slide" Target="/ppt/slides/slide2.xml" Id="Rdf76fd00e2844ba9" /><Relationship Type="http://schemas.openxmlformats.org/officeDocument/2006/relationships/slide" Target="/ppt/slides/slide3.xml" Id="R36c4c293ad324ac9" /><Relationship Type="http://schemas.openxmlformats.org/officeDocument/2006/relationships/slide" Target="/ppt/slides/slide4.xml" Id="R0faca919dbd14297" /><Relationship Type="http://schemas.openxmlformats.org/officeDocument/2006/relationships/slide" Target="/ppt/slides/slide5.xml" Id="R189f47848eac4eaf" /><Relationship Type="http://schemas.openxmlformats.org/officeDocument/2006/relationships/slide" Target="/ppt/slides/slide6.xml" Id="R72d39152d1834445" /><Relationship Type="http://schemas.openxmlformats.org/officeDocument/2006/relationships/slide" Target="/ppt/slides/slide7.xml" Id="Rfad64cc6596b47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6c0159314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3d95bb654854" /><Relationship Type="http://schemas.openxmlformats.org/officeDocument/2006/relationships/theme" Target="/ppt/slideMasters/theme/theme1.xml" Id="Rb9e31b6a706c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e53d95bb65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06d2cb8f4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7a45b6c1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088ba536d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0133318f3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6f2d0ea63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1d94c90d8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c7454c11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EILERTSEN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EIGEDOM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3 048 711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13 504 823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70092200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911 342 901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EIGEDOM AS</a:t>
            </a:r>
          </a:p>
        </p:txBody>
      </p:sp>
    </p:spTree>
  </p:cSld>
  <p:clrMapOvr>
    <a:masterClrMapping xmlns:a="http://schemas.openxmlformats.org/drawingml/2006/main"/>
  </p:clrMapOvr>
</p:sld>
</file>